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charts/chart1.xml" ContentType="application/vnd.openxmlformats-officedocument.drawingml.chart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charts/chart2.xml" ContentType="application/vnd.openxmlformats-officedocument.drawingml.chart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charts/chart3.xml" ContentType="application/vnd.openxmlformats-officedocument.drawingml.chart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charts/chart4.xml" ContentType="application/vnd.openxmlformats-officedocument.drawingml.chart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ae5a2f247b4cc2" /><Relationship Type="http://schemas.openxmlformats.org/officeDocument/2006/relationships/extended-properties" Target="/docProps/app.xml" Id="R007d65e32c384416" /><Relationship Type="http://schemas.openxmlformats.org/officeDocument/2006/relationships/officeDocument" Target="/ppt/presentation.xml" Id="R90eae65afaf745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fc6c2e3f7d46fb"/>
  </p:sldMasterIdLst>
  <p:notesMasterIdLst>
    <p:notesMasterId xmlns:r="http://schemas.openxmlformats.org/officeDocument/2006/relationships" r:id="R4bf64e325b044506"/>
  </p:notesMasterIdLst>
  <p:sldIdLst>
    <p:sldId xmlns:r="http://schemas.openxmlformats.org/officeDocument/2006/relationships" id="256" r:id="Rf18fb8e0e511471a"/>
    <p:sldId xmlns:r="http://schemas.openxmlformats.org/officeDocument/2006/relationships" id="257" r:id="R24ee45fee63e4ced"/>
    <p:sldId xmlns:r="http://schemas.openxmlformats.org/officeDocument/2006/relationships" id="258" r:id="Ra01111ac268b4830"/>
    <p:sldId xmlns:r="http://schemas.openxmlformats.org/officeDocument/2006/relationships" id="259" r:id="R6056e3e0d8ba4d45"/>
    <p:sldId xmlns:r="http://schemas.openxmlformats.org/officeDocument/2006/relationships" id="260" r:id="R6839e86deae241a1"/>
    <p:sldId xmlns:r="http://schemas.openxmlformats.org/officeDocument/2006/relationships" id="261" r:id="R4c667740aa994058"/>
    <p:sldId xmlns:r="http://schemas.openxmlformats.org/officeDocument/2006/relationships" id="262" r:id="R42ee0cb12ab44ace"/>
    <p:sldId xmlns:r="http://schemas.openxmlformats.org/officeDocument/2006/relationships" id="263" r:id="R300016f080ad4dd6"/>
    <p:sldId xmlns:r="http://schemas.openxmlformats.org/officeDocument/2006/relationships" id="264" r:id="Rf79ab14d573f4b23"/>
    <p:sldId xmlns:r="http://schemas.openxmlformats.org/officeDocument/2006/relationships" id="265" r:id="R9cd3bb4ce2044dac"/>
    <p:sldId xmlns:r="http://schemas.openxmlformats.org/officeDocument/2006/relationships" id="266" r:id="R2bc253d2a65b4607"/>
    <p:sldId xmlns:r="http://schemas.openxmlformats.org/officeDocument/2006/relationships" id="267" r:id="R57180109ed8a43ca"/>
    <p:sldId xmlns:r="http://schemas.openxmlformats.org/officeDocument/2006/relationships" id="268" r:id="Rf567d9cc02e54282"/>
    <p:sldId xmlns:r="http://schemas.openxmlformats.org/officeDocument/2006/relationships" id="269" r:id="R1ac2eba374fc42bd"/>
    <p:sldId xmlns:r="http://schemas.openxmlformats.org/officeDocument/2006/relationships" id="270" r:id="R5cdd1ba245af4100"/>
    <p:sldId xmlns:r="http://schemas.openxmlformats.org/officeDocument/2006/relationships" id="271" r:id="Rd5bc3b13775d4e20"/>
    <p:sldId xmlns:r="http://schemas.openxmlformats.org/officeDocument/2006/relationships" id="272" r:id="Rcf48b9346e1645e2"/>
    <p:sldId xmlns:r="http://schemas.openxmlformats.org/officeDocument/2006/relationships" id="273" r:id="R3aac1313113a44e8"/>
    <p:sldId xmlns:r="http://schemas.openxmlformats.org/officeDocument/2006/relationships" id="274" r:id="R70d499fba23942e3"/>
    <p:sldId xmlns:r="http://schemas.openxmlformats.org/officeDocument/2006/relationships" id="275" r:id="Ra8386344df7d4a95"/>
    <p:sldId xmlns:r="http://schemas.openxmlformats.org/officeDocument/2006/relationships" id="276" r:id="R24a845fc45eb4965"/>
    <p:sldId xmlns:r="http://schemas.openxmlformats.org/officeDocument/2006/relationships" id="277" r:id="R624836150b0c4036"/>
    <p:sldId xmlns:r="http://schemas.openxmlformats.org/officeDocument/2006/relationships" id="278" r:id="Rae2db48989c9472d"/>
    <p:sldId xmlns:r="http://schemas.openxmlformats.org/officeDocument/2006/relationships" id="279" r:id="R735531aaaae34032"/>
    <p:sldId xmlns:r="http://schemas.openxmlformats.org/officeDocument/2006/relationships" id="280" r:id="R4c6b847f4dd6486e"/>
    <p:sldId xmlns:r="http://schemas.openxmlformats.org/officeDocument/2006/relationships" id="281" r:id="R24a77c0fdfc94230"/>
    <p:sldId xmlns:r="http://schemas.openxmlformats.org/officeDocument/2006/relationships" id="282" r:id="R0734e42e8c9c4aa1"/>
    <p:sldId xmlns:r="http://schemas.openxmlformats.org/officeDocument/2006/relationships" id="283" r:id="Rb4a8484698764595"/>
    <p:sldId xmlns:r="http://schemas.openxmlformats.org/officeDocument/2006/relationships" id="284" r:id="Rb0d78aa924b14583"/>
    <p:sldId xmlns:r="http://schemas.openxmlformats.org/officeDocument/2006/relationships" id="285" r:id="R900f8478244f41db"/>
    <p:sldId xmlns:r="http://schemas.openxmlformats.org/officeDocument/2006/relationships" id="286" r:id="R78a77107cf0146e5"/>
    <p:sldId xmlns:r="http://schemas.openxmlformats.org/officeDocument/2006/relationships" id="287" r:id="R0e438104a3354aa2"/>
    <p:sldId xmlns:r="http://schemas.openxmlformats.org/officeDocument/2006/relationships" id="288" r:id="Rc4fc20589be7476c"/>
    <p:sldId xmlns:r="http://schemas.openxmlformats.org/officeDocument/2006/relationships" id="289" r:id="R2b167871b3e94de0"/>
    <p:sldId xmlns:r="http://schemas.openxmlformats.org/officeDocument/2006/relationships" id="290" r:id="R2d42da6c194d41bf"/>
    <p:sldId xmlns:r="http://schemas.openxmlformats.org/officeDocument/2006/relationships" id="291" r:id="R7ee4813f0b034542"/>
    <p:sldId xmlns:r="http://schemas.openxmlformats.org/officeDocument/2006/relationships" id="292" r:id="R9fd6c03a15d840bb"/>
    <p:sldId xmlns:r="http://schemas.openxmlformats.org/officeDocument/2006/relationships" id="293" r:id="R567e7ee2d93347fe"/>
    <p:sldId xmlns:r="http://schemas.openxmlformats.org/officeDocument/2006/relationships" id="294" r:id="Rc74c526bc1b94d43"/>
    <p:sldId xmlns:r="http://schemas.openxmlformats.org/officeDocument/2006/relationships" id="295" r:id="Rb6621cb49eec4287"/>
    <p:sldId xmlns:r="http://schemas.openxmlformats.org/officeDocument/2006/relationships" id="296" r:id="Rbc4855cbabb842b8"/>
    <p:sldId xmlns:r="http://schemas.openxmlformats.org/officeDocument/2006/relationships" id="297" r:id="R1d270b73ebc141f7"/>
    <p:sldId xmlns:r="http://schemas.openxmlformats.org/officeDocument/2006/relationships" id="298" r:id="R264105c198564af4"/>
    <p:sldId xmlns:r="http://schemas.openxmlformats.org/officeDocument/2006/relationships" id="299" r:id="R792baa7c10604153"/>
    <p:sldId xmlns:r="http://schemas.openxmlformats.org/officeDocument/2006/relationships" id="300" r:id="Rb742180f99ae4e33"/>
    <p:sldId xmlns:r="http://schemas.openxmlformats.org/officeDocument/2006/relationships" id="301" r:id="R703e944544ab49d2"/>
    <p:sldId xmlns:r="http://schemas.openxmlformats.org/officeDocument/2006/relationships" id="302" r:id="R84539cdf2b6c4473"/>
    <p:sldId xmlns:r="http://schemas.openxmlformats.org/officeDocument/2006/relationships" id="303" r:id="Rc5e581bf60c240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d69ac720ba42ea" /><Relationship Type="http://schemas.openxmlformats.org/officeDocument/2006/relationships/slideMaster" Target="/ppt/slideMasters/slideMaster1.xml" Id="R0efc6c2e3f7d46fb" /><Relationship Type="http://schemas.openxmlformats.org/officeDocument/2006/relationships/notesMaster" Target="/ppt/notesMasters/notesMaster1.xml" Id="R4bf64e325b044506" /><Relationship Type="http://schemas.openxmlformats.org/officeDocument/2006/relationships/presProps" Target="/ppt/presProps.xml" Id="R191773848f454f27" /><Relationship Type="http://schemas.openxmlformats.org/officeDocument/2006/relationships/tableStyles" Target="/ppt/tableStyles.xml" Id="R9816eed1f49d4660" /><Relationship Type="http://schemas.openxmlformats.org/officeDocument/2006/relationships/slide" Target="/ppt/slides/slide1.xml" Id="Rf18fb8e0e511471a" /><Relationship Type="http://schemas.openxmlformats.org/officeDocument/2006/relationships/slide" Target="/ppt/slides/slide2.xml" Id="R24ee45fee63e4ced" /><Relationship Type="http://schemas.openxmlformats.org/officeDocument/2006/relationships/slide" Target="/ppt/slides/slide3.xml" Id="Ra01111ac268b4830" /><Relationship Type="http://schemas.openxmlformats.org/officeDocument/2006/relationships/slide" Target="/ppt/slides/slide4.xml" Id="R6056e3e0d8ba4d45" /><Relationship Type="http://schemas.openxmlformats.org/officeDocument/2006/relationships/slide" Target="/ppt/slides/slide5.xml" Id="R6839e86deae241a1" /><Relationship Type="http://schemas.openxmlformats.org/officeDocument/2006/relationships/slide" Target="/ppt/slides/slide6.xml" Id="R4c667740aa994058" /><Relationship Type="http://schemas.openxmlformats.org/officeDocument/2006/relationships/slide" Target="/ppt/slides/slide7.xml" Id="R42ee0cb12ab44ace" /><Relationship Type="http://schemas.openxmlformats.org/officeDocument/2006/relationships/slide" Target="/ppt/slides/slide8.xml" Id="R300016f080ad4dd6" /><Relationship Type="http://schemas.openxmlformats.org/officeDocument/2006/relationships/slide" Target="/ppt/slides/slide9.xml" Id="Rf79ab14d573f4b23" /><Relationship Type="http://schemas.openxmlformats.org/officeDocument/2006/relationships/slide" Target="/ppt/slides/slide10.xml" Id="R9cd3bb4ce2044dac" /><Relationship Type="http://schemas.openxmlformats.org/officeDocument/2006/relationships/slide" Target="/ppt/slides/slide11.xml" Id="R2bc253d2a65b4607" /><Relationship Type="http://schemas.openxmlformats.org/officeDocument/2006/relationships/slide" Target="/ppt/slides/slide12.xml" Id="R57180109ed8a43ca" /><Relationship Type="http://schemas.openxmlformats.org/officeDocument/2006/relationships/slide" Target="/ppt/slides/slide13.xml" Id="Rf567d9cc02e54282" /><Relationship Type="http://schemas.openxmlformats.org/officeDocument/2006/relationships/slide" Target="/ppt/slides/slide14.xml" Id="R1ac2eba374fc42bd" /><Relationship Type="http://schemas.openxmlformats.org/officeDocument/2006/relationships/slide" Target="/ppt/slides/slide15.xml" Id="R5cdd1ba245af4100" /><Relationship Type="http://schemas.openxmlformats.org/officeDocument/2006/relationships/slide" Target="/ppt/slides/slide16.xml" Id="Rd5bc3b13775d4e20" /><Relationship Type="http://schemas.openxmlformats.org/officeDocument/2006/relationships/slide" Target="/ppt/slides/slide17.xml" Id="Rcf48b9346e1645e2" /><Relationship Type="http://schemas.openxmlformats.org/officeDocument/2006/relationships/slide" Target="/ppt/slides/slide18.xml" Id="R3aac1313113a44e8" /><Relationship Type="http://schemas.openxmlformats.org/officeDocument/2006/relationships/slide" Target="/ppt/slides/slide19.xml" Id="R70d499fba23942e3" /><Relationship Type="http://schemas.openxmlformats.org/officeDocument/2006/relationships/slide" Target="/ppt/slides/slide20.xml" Id="Ra8386344df7d4a95" /><Relationship Type="http://schemas.openxmlformats.org/officeDocument/2006/relationships/slide" Target="/ppt/slides/slide21.xml" Id="R24a845fc45eb4965" /><Relationship Type="http://schemas.openxmlformats.org/officeDocument/2006/relationships/slide" Target="/ppt/slides/slide22.xml" Id="R624836150b0c4036" /><Relationship Type="http://schemas.openxmlformats.org/officeDocument/2006/relationships/slide" Target="/ppt/slides/slide23.xml" Id="Rae2db48989c9472d" /><Relationship Type="http://schemas.openxmlformats.org/officeDocument/2006/relationships/slide" Target="/ppt/slides/slide24.xml" Id="R735531aaaae34032" /><Relationship Type="http://schemas.openxmlformats.org/officeDocument/2006/relationships/slide" Target="/ppt/slides/slide25.xml" Id="R4c6b847f4dd6486e" /><Relationship Type="http://schemas.openxmlformats.org/officeDocument/2006/relationships/slide" Target="/ppt/slides/slide26.xml" Id="R24a77c0fdfc94230" /><Relationship Type="http://schemas.openxmlformats.org/officeDocument/2006/relationships/slide" Target="/ppt/slides/slide27.xml" Id="R0734e42e8c9c4aa1" /><Relationship Type="http://schemas.openxmlformats.org/officeDocument/2006/relationships/slide" Target="/ppt/slides/slide28.xml" Id="Rb4a8484698764595" /><Relationship Type="http://schemas.openxmlformats.org/officeDocument/2006/relationships/slide" Target="/ppt/slides/slide29.xml" Id="Rb0d78aa924b14583" /><Relationship Type="http://schemas.openxmlformats.org/officeDocument/2006/relationships/slide" Target="/ppt/slides/slide30.xml" Id="R900f8478244f41db" /><Relationship Type="http://schemas.openxmlformats.org/officeDocument/2006/relationships/slide" Target="/ppt/slides/slide31.xml" Id="R78a77107cf0146e5" /><Relationship Type="http://schemas.openxmlformats.org/officeDocument/2006/relationships/slide" Target="/ppt/slides/slide32.xml" Id="R0e438104a3354aa2" /><Relationship Type="http://schemas.openxmlformats.org/officeDocument/2006/relationships/slide" Target="/ppt/slides/slide33.xml" Id="Rc4fc20589be7476c" /><Relationship Type="http://schemas.openxmlformats.org/officeDocument/2006/relationships/slide" Target="/ppt/slides/slide34.xml" Id="R2b167871b3e94de0" /><Relationship Type="http://schemas.openxmlformats.org/officeDocument/2006/relationships/slide" Target="/ppt/slides/slide35.xml" Id="R2d42da6c194d41bf" /><Relationship Type="http://schemas.openxmlformats.org/officeDocument/2006/relationships/slide" Target="/ppt/slides/slide36.xml" Id="R7ee4813f0b034542" /><Relationship Type="http://schemas.openxmlformats.org/officeDocument/2006/relationships/slide" Target="/ppt/slides/slide37.xml" Id="R9fd6c03a15d840bb" /><Relationship Type="http://schemas.openxmlformats.org/officeDocument/2006/relationships/slide" Target="/ppt/slides/slide38.xml" Id="R567e7ee2d93347fe" /><Relationship Type="http://schemas.openxmlformats.org/officeDocument/2006/relationships/slide" Target="/ppt/slides/slide39.xml" Id="Rc74c526bc1b94d43" /><Relationship Type="http://schemas.openxmlformats.org/officeDocument/2006/relationships/slide" Target="/ppt/slides/slide40.xml" Id="Rb6621cb49eec4287" /><Relationship Type="http://schemas.openxmlformats.org/officeDocument/2006/relationships/slide" Target="/ppt/slides/slide41.xml" Id="Rbc4855cbabb842b8" /><Relationship Type="http://schemas.openxmlformats.org/officeDocument/2006/relationships/slide" Target="/ppt/slides/slide42.xml" Id="R1d270b73ebc141f7" /><Relationship Type="http://schemas.openxmlformats.org/officeDocument/2006/relationships/slide" Target="/ppt/slides/slide43.xml" Id="R264105c198564af4" /><Relationship Type="http://schemas.openxmlformats.org/officeDocument/2006/relationships/slide" Target="/ppt/slides/slide44.xml" Id="R792baa7c10604153" /><Relationship Type="http://schemas.openxmlformats.org/officeDocument/2006/relationships/slide" Target="/ppt/slides/slide45.xml" Id="Rb742180f99ae4e33" /><Relationship Type="http://schemas.openxmlformats.org/officeDocument/2006/relationships/slide" Target="/ppt/slides/slide46.xml" Id="R703e944544ab49d2" /><Relationship Type="http://schemas.openxmlformats.org/officeDocument/2006/relationships/slide" Target="/ppt/slides/slide47.xml" Id="R84539cdf2b6c4473" /><Relationship Type="http://schemas.openxmlformats.org/officeDocument/2006/relationships/slide" Target="/ppt/slides/slide48.xml" Id="Rc5e581bf60c240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a8538b0a6c4b1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bd4db4fb3946f4" /><Relationship Type="http://schemas.openxmlformats.org/officeDocument/2006/relationships/notesMaster" Target="/ppt/notesMasters/notesMaster1.xml" Id="R8da89b8740084e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5360fc0cfd4071" /><Relationship Type="http://schemas.openxmlformats.org/officeDocument/2006/relationships/notesMaster" Target="/ppt/notesMasters/notesMaster1.xml" Id="R01c167de678041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e2714215db45ff" /><Relationship Type="http://schemas.openxmlformats.org/officeDocument/2006/relationships/notesMaster" Target="/ppt/notesMasters/notesMaster1.xml" Id="R8e015372204042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d18e8ffa0f4c0c" /><Relationship Type="http://schemas.openxmlformats.org/officeDocument/2006/relationships/notesMaster" Target="/ppt/notesMasters/notesMaster1.xml" Id="R817d818c6e6e4a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91434be6a349e8" /><Relationship Type="http://schemas.openxmlformats.org/officeDocument/2006/relationships/notesMaster" Target="/ppt/notesMasters/notesMaster1.xml" Id="R4986613d9efe4d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698f7442e74d6e" /><Relationship Type="http://schemas.openxmlformats.org/officeDocument/2006/relationships/notesMaster" Target="/ppt/notesMasters/notesMaster1.xml" Id="R4ff8ef633be440f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dfdf8df27b44d1" /><Relationship Type="http://schemas.openxmlformats.org/officeDocument/2006/relationships/notesMaster" Target="/ppt/notesMasters/notesMaster1.xml" Id="R39b01a616b1f4e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a710c9d7cd4379" /><Relationship Type="http://schemas.openxmlformats.org/officeDocument/2006/relationships/notesMaster" Target="/ppt/notesMasters/notesMaster1.xml" Id="Ra2d742a1f6934a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6af8555d9b42d0" /><Relationship Type="http://schemas.openxmlformats.org/officeDocument/2006/relationships/notesMaster" Target="/ppt/notesMasters/notesMaster1.xml" Id="R2c5bfd4a9d4547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ca466eb7034257" /><Relationship Type="http://schemas.openxmlformats.org/officeDocument/2006/relationships/notesMaster" Target="/ppt/notesMasters/notesMaster1.xml" Id="R11407f93c9bd4c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ffb5a5315ed464e" /><Relationship Type="http://schemas.openxmlformats.org/officeDocument/2006/relationships/notesMaster" Target="/ppt/notesMasters/notesMaster1.xml" Id="Re092422f83fb4f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2dda5bfa654bb2" /><Relationship Type="http://schemas.openxmlformats.org/officeDocument/2006/relationships/notesMaster" Target="/ppt/notesMasters/notesMaster1.xml" Id="R3e2ed70e990e49e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eb11fe9b55a409f" /><Relationship Type="http://schemas.openxmlformats.org/officeDocument/2006/relationships/notesMaster" Target="/ppt/notesMasters/notesMaster1.xml" Id="R2ad36b7af86f45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49b2c963ffe47b0" /><Relationship Type="http://schemas.openxmlformats.org/officeDocument/2006/relationships/notesMaster" Target="/ppt/notesMasters/notesMaster1.xml" Id="Rf27c7014929c42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7f6bb49e1b14949" /><Relationship Type="http://schemas.openxmlformats.org/officeDocument/2006/relationships/notesMaster" Target="/ppt/notesMasters/notesMaster1.xml" Id="Rd2f0f349a7dc433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8b1375ec4b7486b" /><Relationship Type="http://schemas.openxmlformats.org/officeDocument/2006/relationships/notesMaster" Target="/ppt/notesMasters/notesMaster1.xml" Id="R7ca1613e0c384e2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5157b93400b4541" /><Relationship Type="http://schemas.openxmlformats.org/officeDocument/2006/relationships/notesMaster" Target="/ppt/notesMasters/notesMaster1.xml" Id="Rab2fcc7c41e7498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7b3c81889614765" /><Relationship Type="http://schemas.openxmlformats.org/officeDocument/2006/relationships/notesMaster" Target="/ppt/notesMasters/notesMaster1.xml" Id="Rf2a8642628fd490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390099b54714d5a" /><Relationship Type="http://schemas.openxmlformats.org/officeDocument/2006/relationships/notesMaster" Target="/ppt/notesMasters/notesMaster1.xml" Id="R670181dc4baa4dd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6130a6fa7e14c34" /><Relationship Type="http://schemas.openxmlformats.org/officeDocument/2006/relationships/notesMaster" Target="/ppt/notesMasters/notesMaster1.xml" Id="Red9cabd5ccac45c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d5a3fbdfe8a4331" /><Relationship Type="http://schemas.openxmlformats.org/officeDocument/2006/relationships/notesMaster" Target="/ppt/notesMasters/notesMaster1.xml" Id="R295c7d0dd9bc449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3bf021c69704945" /><Relationship Type="http://schemas.openxmlformats.org/officeDocument/2006/relationships/notesMaster" Target="/ppt/notesMasters/notesMaster1.xml" Id="R63b9e9400ecf42b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bf7a957645348ec" /><Relationship Type="http://schemas.openxmlformats.org/officeDocument/2006/relationships/notesMaster" Target="/ppt/notesMasters/notesMaster1.xml" Id="R9190a040a4344f7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efad6884fdb437d" /><Relationship Type="http://schemas.openxmlformats.org/officeDocument/2006/relationships/notesMaster" Target="/ppt/notesMasters/notesMaster1.xml" Id="Rd6bcc03703e245c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483308ba34c40ef" /><Relationship Type="http://schemas.openxmlformats.org/officeDocument/2006/relationships/notesMaster" Target="/ppt/notesMasters/notesMaster1.xml" Id="Rf5bf235480294c5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efe95d493f545ce" /><Relationship Type="http://schemas.openxmlformats.org/officeDocument/2006/relationships/notesMaster" Target="/ppt/notesMasters/notesMaster1.xml" Id="R90dda355967e481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6be29ec90b84aff" /><Relationship Type="http://schemas.openxmlformats.org/officeDocument/2006/relationships/notesMaster" Target="/ppt/notesMasters/notesMaster1.xml" Id="R47f42614dba44cb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c0ffcce993d4d2d" /><Relationship Type="http://schemas.openxmlformats.org/officeDocument/2006/relationships/notesMaster" Target="/ppt/notesMasters/notesMaster1.xml" Id="Rd106bb1b04f4477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d7a68a518314d6a" /><Relationship Type="http://schemas.openxmlformats.org/officeDocument/2006/relationships/notesMaster" Target="/ppt/notesMasters/notesMaster1.xml" Id="R3678ba021f084fc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061326510744a92" /><Relationship Type="http://schemas.openxmlformats.org/officeDocument/2006/relationships/notesMaster" Target="/ppt/notesMasters/notesMaster1.xml" Id="Rc4ee8a1e06c24b1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016c72d624e4dd9" /><Relationship Type="http://schemas.openxmlformats.org/officeDocument/2006/relationships/notesMaster" Target="/ppt/notesMasters/notesMaster1.xml" Id="Re785746cb0aa4c1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808a62729c74b1e" /><Relationship Type="http://schemas.openxmlformats.org/officeDocument/2006/relationships/notesMaster" Target="/ppt/notesMasters/notesMaster1.xml" Id="R2925a5218682467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1e8568b05484625" /><Relationship Type="http://schemas.openxmlformats.org/officeDocument/2006/relationships/notesMaster" Target="/ppt/notesMasters/notesMaster1.xml" Id="R7466b4fe0549485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7f63b81235e4371" /><Relationship Type="http://schemas.openxmlformats.org/officeDocument/2006/relationships/notesMaster" Target="/ppt/notesMasters/notesMaster1.xml" Id="R33602da85dee41e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4d77aade60f4b8a" /><Relationship Type="http://schemas.openxmlformats.org/officeDocument/2006/relationships/notesMaster" Target="/ppt/notesMasters/notesMaster1.xml" Id="R67201dcb46e8479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3868c2f7171496a" /><Relationship Type="http://schemas.openxmlformats.org/officeDocument/2006/relationships/notesMaster" Target="/ppt/notesMasters/notesMaster1.xml" Id="R5042ef7829964c1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0c6fae514574d78" /><Relationship Type="http://schemas.openxmlformats.org/officeDocument/2006/relationships/notesMaster" Target="/ppt/notesMasters/notesMaster1.xml" Id="R953c51458b3d4e9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4ad9e430f7d4cbe" /><Relationship Type="http://schemas.openxmlformats.org/officeDocument/2006/relationships/notesMaster" Target="/ppt/notesMasters/notesMaster1.xml" Id="R4068077e312f421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a87df30c114f4968" /><Relationship Type="http://schemas.openxmlformats.org/officeDocument/2006/relationships/notesMaster" Target="/ppt/notesMasters/notesMaster1.xml" Id="R71517cdb3c8b4115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87bf93ea5a874bdb" /><Relationship Type="http://schemas.openxmlformats.org/officeDocument/2006/relationships/notesMaster" Target="/ppt/notesMasters/notesMaster1.xml" Id="R27b14038cf1e488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7e3cbcb8d69e4d1a" /><Relationship Type="http://schemas.openxmlformats.org/officeDocument/2006/relationships/notesMaster" Target="/ppt/notesMasters/notesMaster1.xml" Id="Rca3773213ead4955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bb712f277e74784" /><Relationship Type="http://schemas.openxmlformats.org/officeDocument/2006/relationships/notesMaster" Target="/ppt/notesMasters/notesMaster1.xml" Id="Rc2e4b09cce294a2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8cd2b47e3414ed6" /><Relationship Type="http://schemas.openxmlformats.org/officeDocument/2006/relationships/notesMaster" Target="/ppt/notesMasters/notesMaster1.xml" Id="R0a955dd40c354ee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b84b63b6fab1472e" /><Relationship Type="http://schemas.openxmlformats.org/officeDocument/2006/relationships/notesMaster" Target="/ppt/notesMasters/notesMaster1.xml" Id="Rab2d8764fc734240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9483c4478b4b4d73" /><Relationship Type="http://schemas.openxmlformats.org/officeDocument/2006/relationships/notesMaster" Target="/ppt/notesMasters/notesMaster1.xml" Id="R8deaaa5a1ba94da0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65fbbd8cadc446c1" /><Relationship Type="http://schemas.openxmlformats.org/officeDocument/2006/relationships/notesMaster" Target="/ppt/notesMasters/notesMaster1.xml" Id="R5b1af9521d844ef1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d254791ec9b34a4e" /><Relationship Type="http://schemas.openxmlformats.org/officeDocument/2006/relationships/notesMaster" Target="/ppt/notesMasters/notesMaster1.xml" Id="R242e191ce990456c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cdb65b15e6f4b01" /><Relationship Type="http://schemas.openxmlformats.org/officeDocument/2006/relationships/notesMaster" Target="/ppt/notesMasters/notesMaster1.xml" Id="R5c365d91e3a44a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Dark cover</a:t>
            </a:r>
          </a:p>
          <a:p xmlns:a="http://schemas.openxmlformats.org/drawingml/2006/main">
            <a:r>
              <a:t>Use: One subject and minimal supporting information.</a:t>
            </a:r>
          </a:p>
          <a:p xmlns:a="http://schemas.openxmlformats.org/drawingml/2006/main">
            <a:r>
              <a:t>Content limits: Title ≤ 6 words; one metadata line.</a:t>
            </a:r>
          </a:p>
          <a:p xmlns:a="http://schemas.openxmlformats.org/drawingml/2006/main">
            <a:r>
              <a:t>Replace fields: title, subtitle, presenter, date.</a:t>
            </a:r>
          </a:p>
          <a:p xmlns:a="http://schemas.openxmlformats.org/drawingml/2006/main">
            <a:r>
              <a:t>Guardrail: Do not add an agenda or statistics to the cover.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Light cover</a:t>
            </a:r>
          </a:p>
          <a:p xmlns:a="http://schemas.openxmlformats.org/drawingml/2006/main">
            <a:r>
              <a:t>Use: A quieter opening with a large headline.</a:t>
            </a:r>
          </a:p>
          <a:p xmlns:a="http://schemas.openxmlformats.org/drawingml/2006/main">
            <a:r>
              <a:t>Content limits: Title ≤ 7 words; subtitle ≤ 18 words.</a:t>
            </a:r>
          </a:p>
          <a:p xmlns:a="http://schemas.openxmlformats.org/drawingml/2006/main">
            <a:r>
              <a:t>Replace fields: title, subtitle, date.</a:t>
            </a:r>
          </a:p>
          <a:p xmlns:a="http://schemas.openxmlformats.org/drawingml/2006/main">
            <a:r>
              <a:t>Guardrail: Do not reduce the headline to accommodate a paragraph.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Split cover</a:t>
            </a:r>
          </a:p>
          <a:p xmlns:a="http://schemas.openxmlformats.org/drawingml/2006/main">
            <a:r>
              <a:t>Use: A title paired with a contextual image.</a:t>
            </a:r>
          </a:p>
          <a:p xmlns:a="http://schemas.openxmlformats.org/drawingml/2006/main">
            <a:r>
              <a:t>Content limits: Title ≤ 6 words; one image in a 4:5 crop.</a:t>
            </a:r>
          </a:p>
          <a:p xmlns:a="http://schemas.openxmlformats.org/drawingml/2006/main">
            <a:r>
              <a:t>Replace fields: title, image, caption.</a:t>
            </a:r>
          </a:p>
          <a:p xmlns:a="http://schemas.openxmlformats.org/drawingml/2006/main">
            <a:r>
              <a:t>Guardrail: Keep faces and essential image detail inside the crop.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Lime section</a:t>
            </a:r>
          </a:p>
          <a:p xmlns:a="http://schemas.openxmlformats.org/drawingml/2006/main">
            <a:r>
              <a:t>Use: A strong chapter break.</a:t>
            </a:r>
          </a:p>
          <a:p xmlns:a="http://schemas.openxmlformats.org/drawingml/2006/main">
            <a:r>
              <a:t>Content limits: Section number; title ≤ 5 words.</a:t>
            </a:r>
          </a:p>
          <a:p xmlns:a="http://schemas.openxmlformats.org/drawingml/2006/main">
            <a:r>
              <a:t>Replace fields: section, title.</a:t>
            </a:r>
          </a:p>
          <a:p xmlns:a="http://schemas.openxmlformats.org/drawingml/2006/main">
            <a:r>
              <a:t>Guardrail: Use between chapters, not on every content slide.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Dark section</a:t>
            </a:r>
          </a:p>
          <a:p xmlns:a="http://schemas.openxmlformats.org/drawingml/2006/main">
            <a:r>
              <a:t>Use: A measured chapter break for a longer topic.</a:t>
            </a:r>
          </a:p>
          <a:p xmlns:a="http://schemas.openxmlformats.org/drawingml/2006/main">
            <a:r>
              <a:t>Content limits: Title ≤ 7 words; descriptor ≤ 12 words.</a:t>
            </a:r>
          </a:p>
          <a:p xmlns:a="http://schemas.openxmlformats.org/drawingml/2006/main">
            <a:r>
              <a:t>Replace fields: section, title, descriptor.</a:t>
            </a:r>
          </a:p>
          <a:p xmlns:a="http://schemas.openxmlformats.org/drawingml/2006/main">
            <a:r>
              <a:t>Guardrail: Keep the descriptor subordinate to the headline.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</a:t>
            </a:r>
          </a:p>
          <a:p xmlns:a="http://schemas.openxmlformats.org/drawingml/2006/main">
            <a:r>
              <a:t>Use: A scannable list of sections.</a:t>
            </a:r>
          </a:p>
          <a:p xmlns:a="http://schemas.openxmlformats.org/drawingml/2006/main">
            <a:r>
              <a:t>Content limits: Up to 5 sections; each label ≤ 5 words.</a:t>
            </a:r>
          </a:p>
          <a:p xmlns:a="http://schemas.openxmlformats.org/drawingml/2006/main">
            <a:r>
              <a:t>Replace fields: sections.</a:t>
            </a:r>
          </a:p>
          <a:p xmlns:a="http://schemas.openxmlformats.org/drawingml/2006/main">
            <a:r>
              <a:t>Guardrail: Match labels to actual section titles.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</a:t>
            </a:r>
          </a:p>
          <a:p xmlns:a="http://schemas.openxmlformats.org/drawingml/2006/main">
            <a:r>
              <a:t>Use: One idea that needs space and emphasis.</a:t>
            </a:r>
          </a:p>
          <a:p xmlns:a="http://schemas.openxmlformats.org/drawingml/2006/main">
            <a:r>
              <a:t>Content limits: One statement ≤ 14 words.</a:t>
            </a:r>
          </a:p>
          <a:p xmlns:a="http://schemas.openxmlformats.org/drawingml/2006/main">
            <a:r>
              <a:t>Replace fields: statement.</a:t>
            </a:r>
          </a:p>
          <a:p xmlns:a="http://schemas.openxmlformats.org/drawingml/2006/main">
            <a:r>
              <a:t>Guardrail: Use a claim only when supporting evidence exists.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Editorial split</a:t>
            </a:r>
          </a:p>
          <a:p xmlns:a="http://schemas.openxmlformats.org/drawingml/2006/main">
            <a:r>
              <a:t>Use: One point with a short explanation beside it.</a:t>
            </a:r>
          </a:p>
          <a:p xmlns:a="http://schemas.openxmlformats.org/drawingml/2006/main">
            <a:r>
              <a:t>Content limits: Headline ≤ 8 words; body ≤ 55 words.</a:t>
            </a:r>
          </a:p>
          <a:p xmlns:a="http://schemas.openxmlformats.org/drawingml/2006/main">
            <a:r>
              <a:t>Replace fields: headline, body.</a:t>
            </a:r>
          </a:p>
          <a:p xmlns:a="http://schemas.openxmlformats.org/drawingml/2006/main">
            <a:r>
              <a:t>Guardrail: Move supporting detail to an appendix.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Two text columns</a:t>
            </a:r>
          </a:p>
          <a:p xmlns:a="http://schemas.openxmlformats.org/drawingml/2006/main">
            <a:r>
              <a:t>Use: Two related explanations of equal importance.</a:t>
            </a:r>
          </a:p>
          <a:p xmlns:a="http://schemas.openxmlformats.org/drawingml/2006/main">
            <a:r>
              <a:t>Content limits: 2 headings ≤ 5 words; body ≤ 35 words each.</a:t>
            </a:r>
          </a:p>
          <a:p xmlns:a="http://schemas.openxmlformats.org/drawingml/2006/main">
            <a:r>
              <a:t>Replace fields: leftHeading, leftBody, rightHeading, rightBody.</a:t>
            </a:r>
          </a:p>
          <a:p xmlns:a="http://schemas.openxmlformats.org/drawingml/2006/main">
            <a:r>
              <a:t>Guardrail: Do not use columns for sequential prose.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Three text columns</a:t>
            </a:r>
          </a:p>
          <a:p xmlns:a="http://schemas.openxmlformats.org/drawingml/2006/main">
            <a:r>
              <a:t>Use: A concise set of three distinct subjects.</a:t>
            </a:r>
          </a:p>
          <a:p xmlns:a="http://schemas.openxmlformats.org/drawingml/2006/main">
            <a:r>
              <a:t>Content limits: 3 headings ≤ 4 words; body ≤ 22 words each.</a:t>
            </a:r>
          </a:p>
          <a:p xmlns:a="http://schemas.openxmlformats.org/drawingml/2006/main">
            <a:r>
              <a:t>Replace fields: items.</a:t>
            </a:r>
          </a:p>
          <a:p xmlns:a="http://schemas.openxmlformats.org/drawingml/2006/main">
            <a:r>
              <a:t>Guardrail: Use two columns when there are only two subjects.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Numbered list</a:t>
            </a:r>
          </a:p>
          <a:p xmlns:a="http://schemas.openxmlformats.org/drawingml/2006/main">
            <a:r>
              <a:t>Use: Four ordered points without a diagram.</a:t>
            </a:r>
          </a:p>
          <a:p xmlns:a="http://schemas.openxmlformats.org/drawingml/2006/main">
            <a:r>
              <a:t>Content limits: 4 items; title ≤ 4 words and body ≤ 16 words each.</a:t>
            </a:r>
          </a:p>
          <a:p xmlns:a="http://schemas.openxmlformats.org/drawingml/2006/main">
            <a:r>
              <a:t>Replace fields: items.</a:t>
            </a:r>
          </a:p>
          <a:p xmlns:a="http://schemas.openxmlformats.org/drawingml/2006/main">
            <a:r>
              <a:t>Guardrail: Numbers indicate order, not decorative emphasis.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Quotation</a:t>
            </a:r>
          </a:p>
          <a:p xmlns:a="http://schemas.openxmlformats.org/drawingml/2006/main">
            <a:r>
              <a:t>Use: A verbatim statement with clear attribution.</a:t>
            </a:r>
          </a:p>
          <a:p xmlns:a="http://schemas.openxmlformats.org/drawingml/2006/main">
            <a:r>
              <a:t>Content limits: Quote ≤ 32 words; author and source.</a:t>
            </a:r>
          </a:p>
          <a:p xmlns:a="http://schemas.openxmlformats.org/drawingml/2006/main">
            <a:r>
              <a:t>Replace fields: quote, author, source.</a:t>
            </a:r>
          </a:p>
          <a:p xmlns:a="http://schemas.openxmlformats.org/drawingml/2006/main">
            <a:r>
              <a:t>Guardrail: Never invent a testimonial or attribution.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Definition</a:t>
            </a:r>
          </a:p>
          <a:p xmlns:a="http://schemas.openxmlformats.org/drawingml/2006/main">
            <a:r>
              <a:t>Use: A term, a definition and its context.</a:t>
            </a:r>
          </a:p>
          <a:p xmlns:a="http://schemas.openxmlformats.org/drawingml/2006/main">
            <a:r>
              <a:t>Content limits: Term ≤ 4 words; definition ≤ 35 words.</a:t>
            </a:r>
          </a:p>
          <a:p xmlns:a="http://schemas.openxmlformats.org/drawingml/2006/main">
            <a:r>
              <a:t>Replace fields: term, definition, context.</a:t>
            </a:r>
          </a:p>
          <a:p xmlns:a="http://schemas.openxmlformats.org/drawingml/2006/main">
            <a:r>
              <a:t>Guardrail: Avoid treating an opinion as a formal definition.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Summary</a:t>
            </a:r>
          </a:p>
          <a:p xmlns:a="http://schemas.openxmlformats.org/drawingml/2006/main">
            <a:r>
              <a:t>Use: A brief summary with supporting observations.</a:t>
            </a:r>
          </a:p>
          <a:p xmlns:a="http://schemas.openxmlformats.org/drawingml/2006/main">
            <a:r>
              <a:t>Content limits: Main point ≤ 12 words; 3 observations ≤ 15 words.</a:t>
            </a:r>
          </a:p>
          <a:p xmlns:a="http://schemas.openxmlformats.org/drawingml/2006/main">
            <a:r>
              <a:t>Replace fields: headline, observations.</a:t>
            </a:r>
          </a:p>
          <a:p xmlns:a="http://schemas.openxmlformats.org/drawingml/2006/main">
            <a:r>
              <a:t>Guardrail: Do not introduce unsupported new information.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Full image</a:t>
            </a:r>
          </a:p>
          <a:p xmlns:a="http://schemas.openxmlformats.org/drawingml/2006/main">
            <a:r>
              <a:t>Use: One image with a caption below.</a:t>
            </a:r>
          </a:p>
          <a:p xmlns:a="http://schemas.openxmlformats.org/drawingml/2006/main">
            <a:r>
              <a:t>Content limits: One 16:9 image; caption ≤ 18 words.</a:t>
            </a:r>
          </a:p>
          <a:p xmlns:a="http://schemas.openxmlformats.org/drawingml/2006/main">
            <a:r>
              <a:t>Replace fields: image, caption, source.</a:t>
            </a:r>
          </a:p>
          <a:p xmlns:a="http://schemas.openxmlformats.org/drawingml/2006/main">
            <a:r>
              <a:t>Guardrail: No text over image detail. Preserve source attribution.</a:t>
            </a:r>
          </a:p>
          <a:p xmlns:a="http://schemas.openxmlformats.org/drawingml/2006/main">
            <a:r>
              <a:t>Native editability: Native text + editable image frames.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 left</a:t>
            </a:r>
          </a:p>
          <a:p xmlns:a="http://schemas.openxmlformats.org/drawingml/2006/main">
            <a:r>
              <a:t>Use: A photograph beside a headline and explanation.</a:t>
            </a:r>
          </a:p>
          <a:p xmlns:a="http://schemas.openxmlformats.org/drawingml/2006/main">
            <a:r>
              <a:t>Content limits: Image 4:5; title ≤ 7 words; body ≤ 35 words.</a:t>
            </a:r>
          </a:p>
          <a:p xmlns:a="http://schemas.openxmlformats.org/drawingml/2006/main">
            <a:r>
              <a:t>Replace fields: image, title, body, source.</a:t>
            </a:r>
          </a:p>
          <a:p xmlns:a="http://schemas.openxmlformats.org/drawingml/2006/main">
            <a:r>
              <a:t>Guardrail: Use a subject facing into the composition.</a:t>
            </a:r>
          </a:p>
          <a:p xmlns:a="http://schemas.openxmlformats.org/drawingml/2006/main">
            <a:r>
              <a:t>Native editability: Native text + editable image frames.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 right</a:t>
            </a:r>
          </a:p>
          <a:p xmlns:a="http://schemas.openxmlformats.org/drawingml/2006/main">
            <a:r>
              <a:t>Use: Text leading into a contextual image.</a:t>
            </a:r>
          </a:p>
          <a:p xmlns:a="http://schemas.openxmlformats.org/drawingml/2006/main">
            <a:r>
              <a:t>Content limits: Image 4:5; title ≤ 7 words; body ≤ 35 words.</a:t>
            </a:r>
          </a:p>
          <a:p xmlns:a="http://schemas.openxmlformats.org/drawingml/2006/main">
            <a:r>
              <a:t>Replace fields: image, title, body, source.</a:t>
            </a:r>
          </a:p>
          <a:p xmlns:a="http://schemas.openxmlformats.org/drawingml/2006/main">
            <a:r>
              <a:t>Guardrail: Do not stretch the image to fit the frame.</a:t>
            </a:r>
          </a:p>
          <a:p xmlns:a="http://schemas.openxmlformats.org/drawingml/2006/main">
            <a:r>
              <a:t>Native editability: Native text + editable image frames.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>Image source: existing 6am workshop illustration, videos/remotion/public/website/assets/workshop-wide.jpg; not a real client engagement.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 pair</a:t>
            </a:r>
          </a:p>
          <a:p xmlns:a="http://schemas.openxmlformats.org/drawingml/2006/main">
            <a:r>
              <a:t>Use: Two images compared with equal prominence.</a:t>
            </a:r>
          </a:p>
          <a:p xmlns:a="http://schemas.openxmlformats.org/drawingml/2006/main">
            <a:r>
              <a:t>Content limits: 2 images at 4:3; captions ≤ 10 words each.</a:t>
            </a:r>
          </a:p>
          <a:p xmlns:a="http://schemas.openxmlformats.org/drawingml/2006/main">
            <a:r>
              <a:t>Replace fields: images, captions.</a:t>
            </a:r>
          </a:p>
          <a:p xmlns:a="http://schemas.openxmlformats.org/drawingml/2006/main">
            <a:r>
              <a:t>Guardrail: Use equivalent crops and consistent image treatment.</a:t>
            </a:r>
          </a:p>
          <a:p xmlns:a="http://schemas.openxmlformats.org/drawingml/2006/main">
            <a:r>
              <a:t>Native editability: Native text + editable image frames.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 triptych</a:t>
            </a:r>
          </a:p>
          <a:p xmlns:a="http://schemas.openxmlformats.org/drawingml/2006/main">
            <a:r>
              <a:t>Use: Three related details or stages.</a:t>
            </a:r>
          </a:p>
          <a:p xmlns:a="http://schemas.openxmlformats.org/drawingml/2006/main">
            <a:r>
              <a:t>Content limits: 3 images at 3:4; captions ≤ 8 words each.</a:t>
            </a:r>
          </a:p>
          <a:p xmlns:a="http://schemas.openxmlformats.org/drawingml/2006/main">
            <a:r>
              <a:t>Replace fields: images, captions.</a:t>
            </a:r>
          </a:p>
          <a:p xmlns:a="http://schemas.openxmlformats.org/drawingml/2006/main">
            <a:r>
              <a:t>Guardrail: Avoid mixing unrelated subjects to fill a grid.</a:t>
            </a:r>
          </a:p>
          <a:p xmlns:a="http://schemas.openxmlformats.org/drawingml/2006/main">
            <a:r>
              <a:t>Native editability: Native text + editable image frames.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Wide image with note</a:t>
            </a:r>
          </a:p>
          <a:p xmlns:a="http://schemas.openxmlformats.org/drawingml/2006/main">
            <a:r>
              <a:t>Use: A panoramic image with an editorial annotation.</a:t>
            </a:r>
          </a:p>
          <a:p xmlns:a="http://schemas.openxmlformats.org/drawingml/2006/main">
            <a:r>
              <a:t>Content limits: Image about 3:1; note ≤ 25 words.</a:t>
            </a:r>
          </a:p>
          <a:p xmlns:a="http://schemas.openxmlformats.org/drawingml/2006/main">
            <a:r>
              <a:t>Replace fields: image, title, note, source.</a:t>
            </a:r>
          </a:p>
          <a:p xmlns:a="http://schemas.openxmlformats.org/drawingml/2006/main">
            <a:r>
              <a:t>Guardrail: A panorama must support this crop without losing its subject.</a:t>
            </a:r>
          </a:p>
          <a:p xmlns:a="http://schemas.openxmlformats.org/drawingml/2006/main">
            <a:r>
              <a:t>Native editability: Native text + editable image frames.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Horizontal sequence</a:t>
            </a:r>
          </a:p>
          <a:p xmlns:a="http://schemas.openxmlformats.org/drawingml/2006/main">
            <a:r>
              <a:t>Use: Four steps with a distinct outcome.</a:t>
            </a:r>
          </a:p>
          <a:p xmlns:a="http://schemas.openxmlformats.org/drawingml/2006/main">
            <a:r>
              <a:t>Content limits: 4 steps; label ≤ 3 words; outcome ≤ 14 words.</a:t>
            </a:r>
          </a:p>
          <a:p xmlns:a="http://schemas.openxmlformats.org/drawingml/2006/main">
            <a:r>
              <a:t>Replace fields: steps.</a:t>
            </a:r>
          </a:p>
          <a:p xmlns:a="http://schemas.openxmlformats.org/drawingml/2006/main">
            <a:r>
              <a:t>Guardrail: Keep order unambiguous and connectors out of text.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Vertical sequence</a:t>
            </a:r>
          </a:p>
          <a:p xmlns:a="http://schemas.openxmlformats.org/drawingml/2006/main">
            <a:r>
              <a:t>Use: A sequence with room for explanations.</a:t>
            </a:r>
          </a:p>
          <a:p xmlns:a="http://schemas.openxmlformats.org/drawingml/2006/main">
            <a:r>
              <a:t>Content limits: 4 steps; label ≤ 4 words; body ≤ 20 words.</a:t>
            </a:r>
          </a:p>
          <a:p xmlns:a="http://schemas.openxmlformats.org/drawingml/2006/main">
            <a:r>
              <a:t>Replace fields: steps.</a:t>
            </a:r>
          </a:p>
          <a:p xmlns:a="http://schemas.openxmlformats.org/drawingml/2006/main">
            <a:r>
              <a:t>Guardrail: Do not compress more steps into the same frame.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Timeline</a:t>
            </a:r>
          </a:p>
          <a:p xmlns:a="http://schemas.openxmlformats.org/drawingml/2006/main">
            <a:r>
              <a:t>Use: Events placed in chronological order.</a:t>
            </a:r>
          </a:p>
          <a:p xmlns:a="http://schemas.openxmlformats.org/drawingml/2006/main">
            <a:r>
              <a:t>Content limits: 4 milestones; date and label ≤ 6 words.</a:t>
            </a:r>
          </a:p>
          <a:p xmlns:a="http://schemas.openxmlformats.org/drawingml/2006/main">
            <a:r>
              <a:t>Replace fields: milestones.</a:t>
            </a:r>
          </a:p>
          <a:p xmlns:a="http://schemas.openxmlformats.org/drawingml/2006/main">
            <a:r>
              <a:t>Guardrail: Spacing must not imply scale unless intervals are proportional.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</a:t>
            </a:r>
          </a:p>
          <a:p xmlns:a="http://schemas.openxmlformats.org/drawingml/2006/main">
            <a:r>
              <a:t>Use: Work grouped into three time horizons.</a:t>
            </a:r>
          </a:p>
          <a:p xmlns:a="http://schemas.openxmlformats.org/drawingml/2006/main">
            <a:r>
              <a:t>Content limits: 3 horizons; up to 3 deliverables each.</a:t>
            </a:r>
          </a:p>
          <a:p xmlns:a="http://schemas.openxmlformats.org/drawingml/2006/main">
            <a:r>
              <a:t>Replace fields: horizons, deliverables.</a:t>
            </a:r>
          </a:p>
          <a:p xmlns:a="http://schemas.openxmlformats.org/drawingml/2006/main">
            <a:r>
              <a:t>Guardrail: Separate committed dates from indicative horizons.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Responsibility lanes</a:t>
            </a:r>
          </a:p>
          <a:p xmlns:a="http://schemas.openxmlformats.org/drawingml/2006/main">
            <a:r>
              <a:t>Use: Responsibilities across a shared sequence.</a:t>
            </a:r>
          </a:p>
          <a:p xmlns:a="http://schemas.openxmlformats.org/drawingml/2006/main">
            <a:r>
              <a:t>Content limits: 3 lanes × 3 stages; cell ≤ 5 words.</a:t>
            </a:r>
          </a:p>
          <a:p xmlns:a="http://schemas.openxmlformats.org/drawingml/2006/main">
            <a:r>
              <a:t>Replace fields: roles, stages, activities.</a:t>
            </a:r>
          </a:p>
          <a:p xmlns:a="http://schemas.openxmlformats.org/drawingml/2006/main">
            <a:r>
              <a:t>Guardrail: Clarify owners without implying unconfirmed commitments.</a:t>
            </a:r>
          </a:p>
          <a:p xmlns:a="http://schemas.openxmlformats.org/drawingml/2006/main">
            <a:r>
              <a:t>Native editability: Native table.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Schedule</a:t>
            </a:r>
          </a:p>
          <a:p xmlns:a="http://schemas.openxmlformats.org/drawingml/2006/main">
            <a:r>
              <a:t>Use: Work duration across a short period.</a:t>
            </a:r>
          </a:p>
          <a:p xmlns:a="http://schemas.openxmlformats.org/drawingml/2006/main">
            <a:r>
              <a:t>Content limits: 4 workstreams × 6 periods.</a:t>
            </a:r>
          </a:p>
          <a:p xmlns:a="http://schemas.openxmlformats.org/drawingml/2006/main">
            <a:r>
              <a:t>Replace fields: workstreams, periods, durations.</a:t>
            </a:r>
          </a:p>
          <a:p xmlns:a="http://schemas.openxmlformats.org/drawingml/2006/main">
            <a:r>
              <a:t>Guardrail: Align each bar to the actual start and end period.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 strip</a:t>
            </a:r>
          </a:p>
          <a:p xmlns:a="http://schemas.openxmlformats.org/drawingml/2006/main">
            <a:r>
              <a:t>Use: Four comparable headline metrics.</a:t>
            </a:r>
          </a:p>
          <a:p xmlns:a="http://schemas.openxmlformats.org/drawingml/2006/main">
            <a:r>
              <a:t>Content limits: 4 values; labels ≤ 4 words; one common period/source.</a:t>
            </a:r>
          </a:p>
          <a:p xmlns:a="http://schemas.openxmlformats.org/drawingml/2006/main">
            <a:r>
              <a:t>Replace fields: metrics, unit, period, source.</a:t>
            </a:r>
          </a:p>
          <a:p xmlns:a="http://schemas.openxmlformats.org/drawingml/2006/main">
            <a:r>
              <a:t>Guardrail: Never mix incompatible units without labeling each.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 comparison</a:t>
            </a:r>
          </a:p>
          <a:p xmlns:a="http://schemas.openxmlformats.org/drawingml/2006/main">
            <a:r>
              <a:t>Use: Compare quantities across categories.</a:t>
            </a:r>
          </a:p>
          <a:p xmlns:a="http://schemas.openxmlformats.org/drawingml/2006/main">
            <a:r>
              <a:t>Content limits: 4 categories; one series; zero baseline.</a:t>
            </a:r>
          </a:p>
          <a:p xmlns:a="http://schemas.openxmlformats.org/drawingml/2006/main">
            <a:r>
              <a:t>Replace fields: categories, values, unit, period, source.</a:t>
            </a:r>
          </a:p>
          <a:p xmlns:a="http://schemas.openxmlformats.org/drawingml/2006/main">
            <a:r>
              <a:t>Guardrail: Replace illustrative data through Edit Data.</a:t>
            </a:r>
          </a:p>
          <a:p xmlns:a="http://schemas.openxmlformats.org/drawingml/2006/main">
            <a:r>
              <a:t>Native editability: Native chart + editable workbook.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Trend line</a:t>
            </a:r>
          </a:p>
          <a:p xmlns:a="http://schemas.openxmlformats.org/drawingml/2006/main">
            <a:r>
              <a:t>Use: Change over a continuous ordered period.</a:t>
            </a:r>
          </a:p>
          <a:p xmlns:a="http://schemas.openxmlformats.org/drawingml/2006/main">
            <a:r>
              <a:t>Content limits: 6 periods; one or two series.</a:t>
            </a:r>
          </a:p>
          <a:p xmlns:a="http://schemas.openxmlformats.org/drawingml/2006/main">
            <a:r>
              <a:t>Replace fields: periods, series, unit, source.</a:t>
            </a:r>
          </a:p>
          <a:p xmlns:a="http://schemas.openxmlformats.org/drawingml/2006/main">
            <a:r>
              <a:t>Guardrail: Do not interpolate missing evidence without disclosure.</a:t>
            </a:r>
          </a:p>
          <a:p xmlns:a="http://schemas.openxmlformats.org/drawingml/2006/main">
            <a:r>
              <a:t>Native editability: Native chart + editable workbook.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Stacked columns</a:t>
            </a:r>
          </a:p>
          <a:p xmlns:a="http://schemas.openxmlformats.org/drawingml/2006/main">
            <a:r>
              <a:t>Use: Compare components that add to a total.</a:t>
            </a:r>
          </a:p>
          <a:p xmlns:a="http://schemas.openxmlformats.org/drawingml/2006/main">
            <a:r>
              <a:t>Content limits: 4 categories; 2 series; same unit.</a:t>
            </a:r>
          </a:p>
          <a:p xmlns:a="http://schemas.openxmlformats.org/drawingml/2006/main">
            <a:r>
              <a:t>Replace fields: categories, series, unit, source.</a:t>
            </a:r>
          </a:p>
          <a:p xmlns:a="http://schemas.openxmlformats.org/drawingml/2006/main">
            <a:r>
              <a:t>Guardrail: Use consistent category order and label the total basis.</a:t>
            </a:r>
          </a:p>
          <a:p xmlns:a="http://schemas.openxmlformats.org/drawingml/2006/main">
            <a:r>
              <a:t>Native editability: Native chart + editable workbook.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Share of total</a:t>
            </a:r>
          </a:p>
          <a:p xmlns:a="http://schemas.openxmlformats.org/drawingml/2006/main">
            <a:r>
              <a:t>Use: Composition of a single complete total.</a:t>
            </a:r>
          </a:p>
          <a:p xmlns:a="http://schemas.openxmlformats.org/drawingml/2006/main">
            <a:r>
              <a:t>Content limits: 3 segments adding to 100; labels in legend.</a:t>
            </a:r>
          </a:p>
          <a:p xmlns:a="http://schemas.openxmlformats.org/drawingml/2006/main">
            <a:r>
              <a:t>Replace fields: segments, values, period, source.</a:t>
            </a:r>
          </a:p>
          <a:p xmlns:a="http://schemas.openxmlformats.org/drawingml/2006/main">
            <a:r>
              <a:t>Guardrail: Prefer a bar chart for close values or many categories.</a:t>
            </a:r>
          </a:p>
          <a:p xmlns:a="http://schemas.openxmlformats.org/drawingml/2006/main">
            <a:r>
              <a:t>Native editability: Native chart + editable workbook.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 table</a:t>
            </a:r>
          </a:p>
          <a:p xmlns:a="http://schemas.openxmlformats.org/drawingml/2006/main">
            <a:r>
              <a:t>Use: Documents, owners and verification status.</a:t>
            </a:r>
          </a:p>
          <a:p xmlns:a="http://schemas.openxmlformats.org/drawingml/2006/main">
            <a:r>
              <a:t>Content limits: 4 body rows × 3 columns; cell ≤ 8 words.</a:t>
            </a:r>
          </a:p>
          <a:p xmlns:a="http://schemas.openxmlformats.org/drawingml/2006/main">
            <a:r>
              <a:t>Replace fields: rows, sources.</a:t>
            </a:r>
          </a:p>
          <a:p xmlns:a="http://schemas.openxmlformats.org/drawingml/2006/main">
            <a:r>
              <a:t>Guardrail: Keep sources identifiable and dates explicit.</a:t>
            </a:r>
          </a:p>
          <a:p xmlns:a="http://schemas.openxmlformats.org/drawingml/2006/main">
            <a:r>
              <a:t>Native editability: Native table.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table</a:t>
            </a:r>
          </a:p>
          <a:p xmlns:a="http://schemas.openxmlformats.org/drawingml/2006/main">
            <a:r>
              <a:t>Use: Options compared on the same criteria.</a:t>
            </a:r>
          </a:p>
          <a:p xmlns:a="http://schemas.openxmlformats.org/drawingml/2006/main">
            <a:r>
              <a:t>Content limits: 4 criteria × 3 options.</a:t>
            </a:r>
          </a:p>
          <a:p xmlns:a="http://schemas.openxmlformats.org/drawingml/2006/main">
            <a:r>
              <a:t>Replace fields: criteria, options, values.</a:t>
            </a:r>
          </a:p>
          <a:p xmlns:a="http://schemas.openxmlformats.org/drawingml/2006/main">
            <a:r>
              <a:t>Guardrail: Do not change criteria between options.</a:t>
            </a:r>
          </a:p>
          <a:p xmlns:a="http://schemas.openxmlformats.org/drawingml/2006/main">
            <a:r>
              <a:t>Native editability: Native table.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Two options</a:t>
            </a:r>
          </a:p>
          <a:p xmlns:a="http://schemas.openxmlformats.org/drawingml/2006/main">
            <a:r>
              <a:t>Use: Two alternatives described on equal terms.</a:t>
            </a:r>
          </a:p>
          <a:p xmlns:a="http://schemas.openxmlformats.org/drawingml/2006/main">
            <a:r>
              <a:t>Content limits: 2 options; 3 comparable attributes each.</a:t>
            </a:r>
          </a:p>
          <a:p xmlns:a="http://schemas.openxmlformats.org/drawingml/2006/main">
            <a:r>
              <a:t>Replace fields: options, attributes.</a:t>
            </a:r>
          </a:p>
          <a:p xmlns:a="http://schemas.openxmlformats.org/drawingml/2006/main">
            <a:r>
              <a:t>Guardrail: Do not make one option look approved through styling.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Before / after</a:t>
            </a:r>
          </a:p>
          <a:p xmlns:a="http://schemas.openxmlformats.org/drawingml/2006/main">
            <a:r>
              <a:t>Use: A documented difference between two states.</a:t>
            </a:r>
          </a:p>
          <a:p xmlns:a="http://schemas.openxmlformats.org/drawingml/2006/main">
            <a:r>
              <a:t>Content limits: 2 states; 3 observations each.</a:t>
            </a:r>
          </a:p>
          <a:p xmlns:a="http://schemas.openxmlformats.org/drawingml/2006/main">
            <a:r>
              <a:t>Replace fields: before, after, evidence.</a:t>
            </a:r>
          </a:p>
          <a:p xmlns:a="http://schemas.openxmlformats.org/drawingml/2006/main">
            <a:r>
              <a:t>Guardrail: Use the same measurement basis and time scope.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Decision matrix</a:t>
            </a:r>
          </a:p>
          <a:p xmlns:a="http://schemas.openxmlformats.org/drawingml/2006/main">
            <a:r>
              <a:t>Use: Place items along two explicit dimensions.</a:t>
            </a:r>
          </a:p>
          <a:p xmlns:a="http://schemas.openxmlformats.org/drawingml/2006/main">
            <a:r>
              <a:t>Content limits: 2 axes; 4 quadrants; up to 4 items.</a:t>
            </a:r>
          </a:p>
          <a:p xmlns:a="http://schemas.openxmlformats.org/drawingml/2006/main">
            <a:r>
              <a:t>Replace fields: axes, quadrants, items.</a:t>
            </a:r>
          </a:p>
          <a:p xmlns:a="http://schemas.openxmlformats.org/drawingml/2006/main">
            <a:r>
              <a:t>Guardrail: Position must reflect supplied evidence, not arbitrary preference.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Individual profile</a:t>
            </a:r>
          </a:p>
          <a:p xmlns:a="http://schemas.openxmlformats.org/drawingml/2006/main">
            <a:r>
              <a:t>Use: One person with role and short context.</a:t>
            </a:r>
          </a:p>
          <a:p xmlns:a="http://schemas.openxmlformats.org/drawingml/2006/main">
            <a:r>
              <a:t>Content limits: Portrait 4:5; name, role, bio ≤ 35 words.</a:t>
            </a:r>
          </a:p>
          <a:p xmlns:a="http://schemas.openxmlformats.org/drawingml/2006/main">
            <a:r>
              <a:t>Replace fields: name, role, biography, portrait.</a:t>
            </a:r>
          </a:p>
          <a:p xmlns:a="http://schemas.openxmlformats.org/drawingml/2006/main">
            <a:r>
              <a:t>Guardrail: Use authorized portraits and verified credentials.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Team profiles</a:t>
            </a:r>
          </a:p>
          <a:p xmlns:a="http://schemas.openxmlformats.org/drawingml/2006/main">
            <a:r>
              <a:t>Use: Three people with equal visual weight.</a:t>
            </a:r>
          </a:p>
          <a:p xmlns:a="http://schemas.openxmlformats.org/drawingml/2006/main">
            <a:r>
              <a:t>Content limits: 3 portraits; name and role; no biographies.</a:t>
            </a:r>
          </a:p>
          <a:p xmlns:a="http://schemas.openxmlformats.org/drawingml/2006/main">
            <a:r>
              <a:t>Replace fields: people.</a:t>
            </a:r>
          </a:p>
          <a:p xmlns:a="http://schemas.openxmlformats.org/drawingml/2006/main">
            <a:r>
              <a:t>Guardrail: Do not use generated people as actual employees.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Contact</a:t>
            </a:r>
          </a:p>
          <a:p xmlns:a="http://schemas.openxmlformats.org/drawingml/2006/main">
            <a:r>
              <a:t>Use: An owner and a direct way to continue.</a:t>
            </a:r>
          </a:p>
          <a:p xmlns:a="http://schemas.openxmlformats.org/drawingml/2006/main">
            <a:r>
              <a:t>Content limits: Headline ≤ 6 words; name, role and contact.</a:t>
            </a:r>
          </a:p>
          <a:p xmlns:a="http://schemas.openxmlformats.org/drawingml/2006/main">
            <a:r>
              <a:t>Replace fields: title, name, role, email.</a:t>
            </a:r>
          </a:p>
          <a:p xmlns:a="http://schemas.openxmlformats.org/drawingml/2006/main">
            <a:r>
              <a:t>Guardrail: Verify the contact details before use.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statement</a:t>
            </a:r>
          </a:p>
          <a:p xmlns:a="http://schemas.openxmlformats.org/drawingml/2006/main">
            <a:r>
              <a:t>Use: A brief concluding statement.</a:t>
            </a:r>
          </a:p>
          <a:p xmlns:a="http://schemas.openxmlformats.org/drawingml/2006/main">
            <a:r>
              <a:t>Content limits: Statement ≤ 10 words; one supporting line.</a:t>
            </a:r>
          </a:p>
          <a:p xmlns:a="http://schemas.openxmlformats.org/drawingml/2006/main">
            <a:r>
              <a:t>Replace fields: statement, support.</a:t>
            </a:r>
          </a:p>
          <a:p xmlns:a="http://schemas.openxmlformats.org/drawingml/2006/main">
            <a:r>
              <a:t>Guardrail: Use a concrete subject instead of a generic slogan.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Type hierarchy</a:t>
            </a:r>
          </a:p>
          <a:p xmlns:a="http://schemas.openxmlformats.org/drawingml/2006/main">
            <a:r>
              <a:t>Use: Copy title, body and caption objects at approved sizes.</a:t>
            </a:r>
          </a:p>
          <a:p xmlns:a="http://schemas.openxmlformats.org/drawingml/2006/main">
            <a:r>
              <a:t>Content limits: 6 type styles; preserve typeface and hierarchy.</a:t>
            </a:r>
          </a:p>
          <a:p xmlns:a="http://schemas.openxmlformats.org/drawingml/2006/main">
            <a:r>
              <a:t>Replace fields: textStyles.</a:t>
            </a:r>
          </a:p>
          <a:p xmlns:a="http://schemas.openxmlformats.org/drawingml/2006/main">
            <a:r>
              <a:t>Guardrail: Do not shrink body text below 18 pt to solve overflow.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Labels &amp; metadata</a:t>
            </a:r>
          </a:p>
          <a:p xmlns:a="http://schemas.openxmlformats.org/drawingml/2006/main">
            <a:r>
              <a:t>Use: Reusable kicker, folio, date and source text.</a:t>
            </a:r>
          </a:p>
          <a:p xmlns:a="http://schemas.openxmlformats.org/drawingml/2006/main">
            <a:r>
              <a:t>Content limits: 6 independent label objects.</a:t>
            </a:r>
          </a:p>
          <a:p xmlns:a="http://schemas.openxmlformats.org/drawingml/2006/main">
            <a:r>
              <a:t>Replace fields: labels.</a:t>
            </a:r>
          </a:p>
          <a:p xmlns:a="http://schemas.openxmlformats.org/drawingml/2006/main">
            <a:r>
              <a:t>Guardrail: Keep metadata subordinate and remove unused fields.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 blocks</a:t>
            </a:r>
          </a:p>
          <a:p xmlns:a="http://schemas.openxmlformats.org/drawingml/2006/main">
            <a:r>
              <a:t>Use: Independent value, label and qualification objects.</a:t>
            </a:r>
          </a:p>
          <a:p xmlns:a="http://schemas.openxmlformats.org/drawingml/2006/main">
            <a:r>
              <a:t>Content limits: 3 values with label, unit and period.</a:t>
            </a:r>
          </a:p>
          <a:p xmlns:a="http://schemas.openxmlformats.org/drawingml/2006/main">
            <a:r>
              <a:t>Replace fields: value, label, unit, period.</a:t>
            </a:r>
          </a:p>
          <a:p xmlns:a="http://schemas.openxmlformats.org/drawingml/2006/main">
            <a:r>
              <a:t>Guardrail: A value without its basis is incomplete.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Step modules</a:t>
            </a:r>
          </a:p>
          <a:p xmlns:a="http://schemas.openxmlformats.org/drawingml/2006/main">
            <a:r>
              <a:t>Use: Copy step numbers, labels and connecting rules.</a:t>
            </a:r>
          </a:p>
          <a:p xmlns:a="http://schemas.openxmlformats.org/drawingml/2006/main">
            <a:r>
              <a:t>Content limits: 3 steps; native shapes and text.</a:t>
            </a:r>
          </a:p>
          <a:p xmlns:a="http://schemas.openxmlformats.org/drawingml/2006/main">
            <a:r>
              <a:t>Replace fields: steps.</a:t>
            </a:r>
          </a:p>
          <a:p xmlns:a="http://schemas.openxmlformats.org/drawingml/2006/main">
            <a:r>
              <a:t>Guardrail: Keep connectors straight and away from the label area.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 frames</a:t>
            </a:r>
          </a:p>
          <a:p xmlns:a="http://schemas.openxmlformats.org/drawingml/2006/main">
            <a:r>
              <a:t>Use: Reusable 1:1, 4:5 and 16:9 image areas.</a:t>
            </a:r>
          </a:p>
          <a:p xmlns:a="http://schemas.openxmlformats.org/drawingml/2006/main">
            <a:r>
              <a:t>Content limits: 3 named frames; replace with a cropped image.</a:t>
            </a:r>
          </a:p>
          <a:p xmlns:a="http://schemas.openxmlformats.org/drawingml/2006/main">
            <a:r>
              <a:t>Replace fields: images.</a:t>
            </a:r>
          </a:p>
          <a:p xmlns:a="http://schemas.openxmlformats.org/drawingml/2006/main">
            <a:r>
              <a:t>Guardrail: Frames are editable shapes, not automatic picture placeholders.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&amp; notes</a:t>
            </a:r>
          </a:p>
          <a:p xmlns:a="http://schemas.openxmlformats.org/drawingml/2006/main">
            <a:r>
              <a:t>Use: A citation, an assumption and a qualification.</a:t>
            </a:r>
          </a:p>
          <a:p xmlns:a="http://schemas.openxmlformats.org/drawingml/2006/main">
            <a:r>
              <a:t>Content limits: 3 text blocks; source includes title and date.</a:t>
            </a:r>
          </a:p>
          <a:p xmlns:a="http://schemas.openxmlformats.org/drawingml/2006/main">
            <a:r>
              <a:t>Replace fields: source, assumption, qualification.</a:t>
            </a:r>
          </a:p>
          <a:p xmlns:a="http://schemas.openxmlformats.org/drawingml/2006/main">
            <a:r>
              <a:t>Guardrail: Notes must remain visible when they change interpretation.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rows</a:t>
            </a:r>
          </a:p>
          <a:p xmlns:a="http://schemas.openxmlformats.org/drawingml/2006/main">
            <a:r>
              <a:t>Use: Reusable rows for consistent criteria and values.</a:t>
            </a:r>
          </a:p>
          <a:p xmlns:a="http://schemas.openxmlformats.org/drawingml/2006/main">
            <a:r>
              <a:t>Content limits: 3 independent rows; each label ≤ 6 words.</a:t>
            </a:r>
          </a:p>
          <a:p xmlns:a="http://schemas.openxmlformats.org/drawingml/2006/main">
            <a:r>
              <a:t>Replace fields: criteria, values.</a:t>
            </a:r>
          </a:p>
          <a:p xmlns:a="http://schemas.openxmlformats.org/drawingml/2006/main">
            <a:r>
              <a:t>Guardrail: For larger datasets use a native table instead.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Annotations</a:t>
            </a:r>
          </a:p>
          <a:p xmlns:a="http://schemas.openxmlformats.org/drawingml/2006/main">
            <a:r>
              <a:t>Use: A side note, a quoted extract and a highlighted phrase.</a:t>
            </a:r>
          </a:p>
          <a:p xmlns:a="http://schemas.openxmlformats.org/drawingml/2006/main">
            <a:r>
              <a:t>Content limits: 3 independent annotation styles.</a:t>
            </a:r>
          </a:p>
          <a:p xmlns:a="http://schemas.openxmlformats.org/drawingml/2006/main">
            <a:r>
              <a:t>Replace fields: note, quote, phrase.</a:t>
            </a:r>
          </a:p>
          <a:p xmlns:a="http://schemas.openxmlformats.org/drawingml/2006/main">
            <a:r>
              <a:t>Guardrail: Highlight only the part that deserves extra attention.</a:t>
            </a:r>
          </a:p>
          <a:p xmlns:a="http://schemas.openxmlformats.org/drawingml/2006/main">
            <a:r>
              <a:t>Native editability: Native text and shapes.</a:t>
            </a:r>
          </a:p>
          <a:p xmlns:a="http://schemas.openxmlformats.org/drawingml/2006/main">
            <a:r>
              <a:t>Brand: Big Shoulders / Onest; ink #0A0C00; paper #F4F4F0; lime #E3FF04.</a:t>
            </a:r>
          </a:p>
          <a:p xmlns:a="http://schemas.openxmlformats.org/drawingml/2006/main">
            <a:r>
              <a:t>This is a reusable candidate pattern, not a finished presentation. Placeholder numbers, quotations and identities are not company facts. Catalog ID can be removed before presenting.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d153f3038141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7ef7a8b9644d41" /><Relationship Type="http://schemas.openxmlformats.org/officeDocument/2006/relationships/slideLayout" Target="/ppt/slideLayouts/slideLayout1.xml" Id="Rf59f8b0b18c847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9f8b0b18c847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eb7b085bda404c" /><Relationship Type="http://schemas.openxmlformats.org/officeDocument/2006/relationships/image" Target="/ppt/media/image.png" Id="R736f605aa51c4dc8" /><Relationship Type="http://schemas.openxmlformats.org/officeDocument/2006/relationships/notesSlide" Target="/ppt/notesSlides/notesSlide1.xml" Id="R9cad3ce34cdb4e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800a5dfb64b77" /><Relationship Type="http://schemas.openxmlformats.org/officeDocument/2006/relationships/image" Target="/ppt/media/image2.png" Id="R1d8ac297ab924012" /><Relationship Type="http://schemas.openxmlformats.org/officeDocument/2006/relationships/notesSlide" Target="/ppt/notesSlides/notesSlide2.xml" Id="R2e969d66c38d41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84d4d522234338" /><Relationship Type="http://schemas.openxmlformats.org/officeDocument/2006/relationships/image" Target="/ppt/media/image3.png" Id="R534669e9b0394b4a" /><Relationship Type="http://schemas.openxmlformats.org/officeDocument/2006/relationships/notesSlide" Target="/ppt/notesSlides/notesSlide3.xml" Id="R168070bdb3a94b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a0e5b1f204563" /><Relationship Type="http://schemas.openxmlformats.org/officeDocument/2006/relationships/image" Target="/ppt/media/image4.png" Id="Rd7902fa21b834818" /><Relationship Type="http://schemas.openxmlformats.org/officeDocument/2006/relationships/notesSlide" Target="/ppt/notesSlides/notesSlide4.xml" Id="R6e718302c29044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0fdbc09e9e435d" /><Relationship Type="http://schemas.openxmlformats.org/officeDocument/2006/relationships/image" Target="/ppt/media/image5.png" Id="R1549ef62b7fc4aec" /><Relationship Type="http://schemas.openxmlformats.org/officeDocument/2006/relationships/notesSlide" Target="/ppt/notesSlides/notesSlide5.xml" Id="Rca79f79c14804f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284475e92452a" /><Relationship Type="http://schemas.openxmlformats.org/officeDocument/2006/relationships/image" Target="/ppt/media/image6.png" Id="R47e56ec78e7e4cee" /><Relationship Type="http://schemas.openxmlformats.org/officeDocument/2006/relationships/notesSlide" Target="/ppt/notesSlides/notesSlide6.xml" Id="R13cce56f0c5b48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d4b6c814e4f07" /><Relationship Type="http://schemas.openxmlformats.org/officeDocument/2006/relationships/image" Target="/ppt/media/image7.png" Id="R96610b905b6340e0" /><Relationship Type="http://schemas.openxmlformats.org/officeDocument/2006/relationships/notesSlide" Target="/ppt/notesSlides/notesSlide7.xml" Id="R9db7b7a4482644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16345e3cb94e57" /><Relationship Type="http://schemas.openxmlformats.org/officeDocument/2006/relationships/image" Target="/ppt/media/image8.png" Id="Raf3e37fa21f042b0" /><Relationship Type="http://schemas.openxmlformats.org/officeDocument/2006/relationships/notesSlide" Target="/ppt/notesSlides/notesSlide8.xml" Id="R3924605446004b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54a8e90624f56" /><Relationship Type="http://schemas.openxmlformats.org/officeDocument/2006/relationships/image" Target="/ppt/media/image9.png" Id="R7f03ecb3947a4e17" /><Relationship Type="http://schemas.openxmlformats.org/officeDocument/2006/relationships/notesSlide" Target="/ppt/notesSlides/notesSlide9.xml" Id="Rde8d733d24714c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58b74d7ad48b9" /><Relationship Type="http://schemas.openxmlformats.org/officeDocument/2006/relationships/image" Target="/ppt/media/image10.png" Id="Rf50c86c841064c57" /><Relationship Type="http://schemas.openxmlformats.org/officeDocument/2006/relationships/notesSlide" Target="/ppt/notesSlides/notesSlide10.xml" Id="R2035cdd57a9945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be96aac21f4569" /><Relationship Type="http://schemas.openxmlformats.org/officeDocument/2006/relationships/image" Target="/ppt/media/image11.png" Id="Rd425dcc0a3f74f73" /><Relationship Type="http://schemas.openxmlformats.org/officeDocument/2006/relationships/notesSlide" Target="/ppt/notesSlides/notesSlide11.xml" Id="Red39b5853b974a3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8955e529e4007" /><Relationship Type="http://schemas.openxmlformats.org/officeDocument/2006/relationships/image" Target="/ppt/media/image12.png" Id="R672e278252244aae" /><Relationship Type="http://schemas.openxmlformats.org/officeDocument/2006/relationships/notesSlide" Target="/ppt/notesSlides/notesSlide12.xml" Id="Rfefda692984e446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025740a8644aa" /><Relationship Type="http://schemas.openxmlformats.org/officeDocument/2006/relationships/image" Target="/ppt/media/image13.png" Id="R4cae4427095b4b43" /><Relationship Type="http://schemas.openxmlformats.org/officeDocument/2006/relationships/notesSlide" Target="/ppt/notesSlides/notesSlide13.xml" Id="Ra06d8f6c46964fb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c8e2b25bcd4195" /><Relationship Type="http://schemas.openxmlformats.org/officeDocument/2006/relationships/image" Target="/ppt/media/image14.png" Id="Rcdf5530770eb4007" /><Relationship Type="http://schemas.openxmlformats.org/officeDocument/2006/relationships/notesSlide" Target="/ppt/notesSlides/notesSlide14.xml" Id="R176e5cb34502466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44af2091e4cc5" /><Relationship Type="http://schemas.openxmlformats.org/officeDocument/2006/relationships/image" Target="/ppt/media/image15.png" Id="R7ad988cec9d34e1e" /><Relationship Type="http://schemas.openxmlformats.org/officeDocument/2006/relationships/notesSlide" Target="/ppt/notesSlides/notesSlide15.xml" Id="R9b1e8f15d9fe4fe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ad7c3d79b4b90" /><Relationship Type="http://schemas.openxmlformats.org/officeDocument/2006/relationships/image" Target="/ppt/media/image16.png" Id="R98616f1a04144dd0" /><Relationship Type="http://schemas.openxmlformats.org/officeDocument/2006/relationships/notesSlide" Target="/ppt/notesSlides/notesSlide16.xml" Id="Rdc271e39a2484d3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3ec7551a7a4664" /><Relationship Type="http://schemas.openxmlformats.org/officeDocument/2006/relationships/image" Target="/ppt/media/image17.png" Id="R3c52ae25db77465d" /><Relationship Type="http://schemas.openxmlformats.org/officeDocument/2006/relationships/image" Target="/ppt/media/image.jpeg" Id="R57936c0ebda44f7c" /><Relationship Type="http://schemas.openxmlformats.org/officeDocument/2006/relationships/notesSlide" Target="/ppt/notesSlides/notesSlide17.xml" Id="R067d2279cd6245a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2ab19806c410b" /><Relationship Type="http://schemas.openxmlformats.org/officeDocument/2006/relationships/image" Target="/ppt/media/image18.png" Id="R210b897a8d5d462e" /><Relationship Type="http://schemas.openxmlformats.org/officeDocument/2006/relationships/notesSlide" Target="/ppt/notesSlides/notesSlide18.xml" Id="R6d3f40800be74ee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e157fdb4934a81" /><Relationship Type="http://schemas.openxmlformats.org/officeDocument/2006/relationships/image" Target="/ppt/media/image19.png" Id="Rbe90694e9b77484c" /><Relationship Type="http://schemas.openxmlformats.org/officeDocument/2006/relationships/notesSlide" Target="/ppt/notesSlides/notesSlide19.xml" Id="Rd325ac3646e944e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8c2e615a74df4" /><Relationship Type="http://schemas.openxmlformats.org/officeDocument/2006/relationships/image" Target="/ppt/media/image20.png" Id="Rde74aa7069994552" /><Relationship Type="http://schemas.openxmlformats.org/officeDocument/2006/relationships/notesSlide" Target="/ppt/notesSlides/notesSlide20.xml" Id="R422cc704c15145a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899f9ff84e4929" /><Relationship Type="http://schemas.openxmlformats.org/officeDocument/2006/relationships/image" Target="/ppt/media/image21.png" Id="R6f2fddde1fcf4569" /><Relationship Type="http://schemas.openxmlformats.org/officeDocument/2006/relationships/notesSlide" Target="/ppt/notesSlides/notesSlide21.xml" Id="Rfc0514b6af83410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56d5a693024f9f" /><Relationship Type="http://schemas.openxmlformats.org/officeDocument/2006/relationships/image" Target="/ppt/media/image22.png" Id="Rbac1993746c54aa3" /><Relationship Type="http://schemas.openxmlformats.org/officeDocument/2006/relationships/notesSlide" Target="/ppt/notesSlides/notesSlide22.xml" Id="R21e984a11bcc4e9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20bfffa364136" /><Relationship Type="http://schemas.openxmlformats.org/officeDocument/2006/relationships/image" Target="/ppt/media/image23.png" Id="Rcef51685f17541b8" /><Relationship Type="http://schemas.openxmlformats.org/officeDocument/2006/relationships/notesSlide" Target="/ppt/notesSlides/notesSlide23.xml" Id="R2bd85911a862490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11458bdff74a9a" /><Relationship Type="http://schemas.openxmlformats.org/officeDocument/2006/relationships/image" Target="/ppt/media/image24.png" Id="R07549c6386ca4cff" /><Relationship Type="http://schemas.openxmlformats.org/officeDocument/2006/relationships/notesSlide" Target="/ppt/notesSlides/notesSlide24.xml" Id="R7c4246218939417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d736def9f94258" /><Relationship Type="http://schemas.openxmlformats.org/officeDocument/2006/relationships/image" Target="/ppt/media/image25.png" Id="Reb1d8f83513e4b00" /><Relationship Type="http://schemas.openxmlformats.org/officeDocument/2006/relationships/notesSlide" Target="/ppt/notesSlides/notesSlide25.xml" Id="R94d3da978b9e49b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38b6f292d445f5" /><Relationship Type="http://schemas.openxmlformats.org/officeDocument/2006/relationships/image" Target="/ppt/media/image26.png" Id="R0b095ae3906848bc" /><Relationship Type="http://schemas.openxmlformats.org/officeDocument/2006/relationships/notesSlide" Target="/ppt/notesSlides/notesSlide26.xml" Id="Rbdc463a4a236481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b3c033f53b495b" /><Relationship Type="http://schemas.openxmlformats.org/officeDocument/2006/relationships/image" Target="/ppt/media/image27.png" Id="Rc043f4e3e4364340" /><Relationship Type="http://schemas.openxmlformats.org/officeDocument/2006/relationships/notesSlide" Target="/ppt/notesSlides/notesSlide27.xml" Id="R06fdb90bd6c04ef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b467119c04fdd" /><Relationship Type="http://schemas.openxmlformats.org/officeDocument/2006/relationships/image" Target="/ppt/media/image28.png" Id="Rc9883c48072046d7" /><Relationship Type="http://schemas.openxmlformats.org/officeDocument/2006/relationships/chart" Target="/ppt/slides/charts/chart1.xml" Id="Re8b8a311270c4ed4" /><Relationship Type="http://schemas.openxmlformats.org/officeDocument/2006/relationships/notesSlide" Target="/ppt/notesSlides/notesSlide28.xml" Id="Rd928730df5ff44e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0a39a25c52473a" /><Relationship Type="http://schemas.openxmlformats.org/officeDocument/2006/relationships/image" Target="/ppt/media/image29.png" Id="R1a0762341d6a49b2" /><Relationship Type="http://schemas.openxmlformats.org/officeDocument/2006/relationships/chart" Target="/ppt/slides/charts/chart2.xml" Id="R6e4e567a01ba43a3" /><Relationship Type="http://schemas.openxmlformats.org/officeDocument/2006/relationships/notesSlide" Target="/ppt/notesSlides/notesSlide29.xml" Id="R715eb8fb4c9e46c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875f69fee4079" /><Relationship Type="http://schemas.openxmlformats.org/officeDocument/2006/relationships/image" Target="/ppt/media/image30.png" Id="R2f9dc398fb7149be" /><Relationship Type="http://schemas.openxmlformats.org/officeDocument/2006/relationships/chart" Target="/ppt/slides/charts/chart3.xml" Id="R224522d053e34b9d" /><Relationship Type="http://schemas.openxmlformats.org/officeDocument/2006/relationships/notesSlide" Target="/ppt/notesSlides/notesSlide30.xml" Id="Ra83b17b88eb94ad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b8148390d4275" /><Relationship Type="http://schemas.openxmlformats.org/officeDocument/2006/relationships/image" Target="/ppt/media/image31.png" Id="Re52cde45fc8f48cd" /><Relationship Type="http://schemas.openxmlformats.org/officeDocument/2006/relationships/chart" Target="/ppt/slides/charts/chart4.xml" Id="Rd4f8baf471c240f8" /><Relationship Type="http://schemas.openxmlformats.org/officeDocument/2006/relationships/notesSlide" Target="/ppt/notesSlides/notesSlide31.xml" Id="R021ff4cb97fe4f9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a5ae64f824e2f" /><Relationship Type="http://schemas.openxmlformats.org/officeDocument/2006/relationships/image" Target="/ppt/media/image32.png" Id="R36b7fa378a4a4426" /><Relationship Type="http://schemas.openxmlformats.org/officeDocument/2006/relationships/notesSlide" Target="/ppt/notesSlides/notesSlide32.xml" Id="R4c7037c3eba1453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04de6f28241a5" /><Relationship Type="http://schemas.openxmlformats.org/officeDocument/2006/relationships/image" Target="/ppt/media/image33.png" Id="R0999d92f1aac4cce" /><Relationship Type="http://schemas.openxmlformats.org/officeDocument/2006/relationships/notesSlide" Target="/ppt/notesSlides/notesSlide33.xml" Id="R4fea1f77fdf7442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19a31c78b44604" /><Relationship Type="http://schemas.openxmlformats.org/officeDocument/2006/relationships/image" Target="/ppt/media/image34.png" Id="R8ed74bfb7e5743ed" /><Relationship Type="http://schemas.openxmlformats.org/officeDocument/2006/relationships/notesSlide" Target="/ppt/notesSlides/notesSlide34.xml" Id="R1127794102ab448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08fed0856047fa" /><Relationship Type="http://schemas.openxmlformats.org/officeDocument/2006/relationships/image" Target="/ppt/media/image35.png" Id="R70910ec9c44b44c0" /><Relationship Type="http://schemas.openxmlformats.org/officeDocument/2006/relationships/notesSlide" Target="/ppt/notesSlides/notesSlide35.xml" Id="R541400240004402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b70effd02a4f24" /><Relationship Type="http://schemas.openxmlformats.org/officeDocument/2006/relationships/image" Target="/ppt/media/image36.png" Id="Ra5ff5d5dfd4546dd" /><Relationship Type="http://schemas.openxmlformats.org/officeDocument/2006/relationships/notesSlide" Target="/ppt/notesSlides/notesSlide36.xml" Id="R2f531661b4d94ad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603d586f846be" /><Relationship Type="http://schemas.openxmlformats.org/officeDocument/2006/relationships/image" Target="/ppt/media/image37.png" Id="R587946a9ddd243f4" /><Relationship Type="http://schemas.openxmlformats.org/officeDocument/2006/relationships/notesSlide" Target="/ppt/notesSlides/notesSlide37.xml" Id="R5495949f329746c4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91eb66679c4eef" /><Relationship Type="http://schemas.openxmlformats.org/officeDocument/2006/relationships/image" Target="/ppt/media/image38.png" Id="Ra126ec159ba045ca" /><Relationship Type="http://schemas.openxmlformats.org/officeDocument/2006/relationships/notesSlide" Target="/ppt/notesSlides/notesSlide38.xml" Id="R75cdec47619d441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8dc36db874ca9" /><Relationship Type="http://schemas.openxmlformats.org/officeDocument/2006/relationships/image" Target="/ppt/media/image39.png" Id="Rafe701669b2a42d7" /><Relationship Type="http://schemas.openxmlformats.org/officeDocument/2006/relationships/notesSlide" Target="/ppt/notesSlides/notesSlide39.xml" Id="R5c85546ba80b4c98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0eb924172418a" /><Relationship Type="http://schemas.openxmlformats.org/officeDocument/2006/relationships/image" Target="/ppt/media/image40.png" Id="Rc18b7692cd5448cf" /><Relationship Type="http://schemas.openxmlformats.org/officeDocument/2006/relationships/notesSlide" Target="/ppt/notesSlides/notesSlide40.xml" Id="Re792ff0464fc461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18cea81e434dee" /><Relationship Type="http://schemas.openxmlformats.org/officeDocument/2006/relationships/image" Target="/ppt/media/image41.png" Id="Rf695d60b7b2e43b7" /><Relationship Type="http://schemas.openxmlformats.org/officeDocument/2006/relationships/notesSlide" Target="/ppt/notesSlides/notesSlide41.xml" Id="R00bd5569019e4a1b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952c75ecf4467" /><Relationship Type="http://schemas.openxmlformats.org/officeDocument/2006/relationships/image" Target="/ppt/media/image42.png" Id="Rdb700bf0446848e9" /><Relationship Type="http://schemas.openxmlformats.org/officeDocument/2006/relationships/notesSlide" Target="/ppt/notesSlides/notesSlide42.xml" Id="R82787de8aedd455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a81e455a2f49ad" /><Relationship Type="http://schemas.openxmlformats.org/officeDocument/2006/relationships/image" Target="/ppt/media/image43.png" Id="Rd5588e7a9c204e18" /><Relationship Type="http://schemas.openxmlformats.org/officeDocument/2006/relationships/notesSlide" Target="/ppt/notesSlides/notesSlide43.xml" Id="Rde126b317a784d8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35d8bdc86431f" /><Relationship Type="http://schemas.openxmlformats.org/officeDocument/2006/relationships/image" Target="/ppt/media/image44.png" Id="Rffd5b24804fa42a8" /><Relationship Type="http://schemas.openxmlformats.org/officeDocument/2006/relationships/notesSlide" Target="/ppt/notesSlides/notesSlide44.xml" Id="R2df717b7eb6c4e98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4c461253354fd7" /><Relationship Type="http://schemas.openxmlformats.org/officeDocument/2006/relationships/image" Target="/ppt/media/image45.png" Id="R9533fc3d08cf4caa" /><Relationship Type="http://schemas.openxmlformats.org/officeDocument/2006/relationships/notesSlide" Target="/ppt/notesSlides/notesSlide45.xml" Id="Rb11a751a2255416a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c705a310ef40a3" /><Relationship Type="http://schemas.openxmlformats.org/officeDocument/2006/relationships/image" Target="/ppt/media/image46.png" Id="R679532eb116d423c" /><Relationship Type="http://schemas.openxmlformats.org/officeDocument/2006/relationships/notesSlide" Target="/ppt/notesSlides/notesSlide46.xml" Id="R020ae06ce480488b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c86a4b70c486c" /><Relationship Type="http://schemas.openxmlformats.org/officeDocument/2006/relationships/image" Target="/ppt/media/image47.png" Id="R01ce70b6c4a34e0a" /><Relationship Type="http://schemas.openxmlformats.org/officeDocument/2006/relationships/notesSlide" Target="/ppt/notesSlides/notesSlide47.xml" Id="R7352586329094ab4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c698aad1f40bf" /><Relationship Type="http://schemas.openxmlformats.org/officeDocument/2006/relationships/image" Target="/ppt/media/image48.png" Id="R848f825ef2174cb7" /><Relationship Type="http://schemas.openxmlformats.org/officeDocument/2006/relationships/notesSlide" Target="/ppt/notesSlides/notesSlide48.xml" Id="R888ee14dca9e483c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Series A</c:v>
          </c:tx>
          <c:spPr>
            <a:solidFill xmlns:a="http://schemas.openxmlformats.org/drawingml/2006/main">
              <a:srgbClr val="0A0C00"/>
            </a:solidFill>
          </c:spPr>
          <c:cat>
            <c:strRef>
              <c:f>'Chart Data'!$A$2:$A$5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65</c:v>
                </c:pt>
                <c:pt idx="3">
                  <c:v>50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0A0C00"/>
                  </a:solidFill>
                  <a:latin typeface="Onest"/>
                  <a:ea typeface="Onest"/>
                  <a:cs typeface="Ones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CFD1C6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ser>
          <c:idx val="0"/>
          <c:order val="0"/>
          <c:tx>
            <c:v>Series A</c:v>
          </c:tx>
          <c:spPr>
            <a:ln xmlns:a="http://schemas.openxmlformats.org/drawingml/2006/main" w="28575">
              <a:solidFill>
                <a:srgbClr val="0A0C00"/>
              </a:solidFill>
            </a:ln>
          </c:spPr>
          <c:marker>
            <c:symbol val="circle"/>
            <c:size val="6"/>
            <c:spPr>
              <a:solidFill xmlns:a="http://schemas.openxmlformats.org/drawingml/2006/main">
                <a:srgbClr val="0A0C00"/>
              </a:solidFill>
            </c:spPr>
          </c:marker>
          <c:cat>
            <c:strRef>
              <c:f>'Chart Data'!$A$2:$A$7</c:f>
              <c:strCache>
                <c:ptCount val="6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20</c:v>
                </c:pt>
                <c:pt idx="1">
                  <c:v>28</c:v>
                </c:pt>
                <c:pt idx="2">
                  <c:v>24</c:v>
                </c:pt>
                <c:pt idx="3">
                  <c:v>42</c:v>
                </c:pt>
                <c:pt idx="4">
                  <c:v>46</c:v>
                </c:pt>
                <c:pt idx="5">
                  <c:v>60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0A0C00"/>
                  </a:solidFill>
                  <a:latin typeface="Onest"/>
                  <a:ea typeface="Onest"/>
                  <a:cs typeface="Ones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CFD1C6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stacked"/>
        <c:varyColors val="0"/>
        <c:ser>
          <c:idx val="0"/>
          <c:order val="0"/>
          <c:tx>
            <c:v>Part A</c:v>
          </c:tx>
          <c:spPr>
            <a:solidFill xmlns:a="http://schemas.openxmlformats.org/drawingml/2006/main">
              <a:srgbClr val="0A0C00"/>
            </a:solidFill>
          </c:spPr>
          <c:cat>
            <c:strRef>
              <c:f>'Chart Data'!$A$2:$A$5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35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v>Part B</c:v>
          </c:tx>
          <c:spPr>
            <a:solidFill xmlns:a="http://schemas.openxmlformats.org/drawingml/2006/main">
              <a:srgbClr val="60664F"/>
            </a:solidFill>
          </c:spPr>
          <c:cat>
            <c:strRef>
              <c:f>'Chart Data'!$C$2:$C$5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20</c:v>
                </c:pt>
                <c:pt idx="1">
                  <c:v>15</c:v>
                </c:pt>
                <c:pt idx="2">
                  <c:v>35</c:v>
                </c:pt>
                <c:pt idx="3">
                  <c:v>25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F4F4F0"/>
                  </a:solidFill>
                  <a:latin typeface="Onest"/>
                  <a:ea typeface="Onest"/>
                  <a:cs typeface="Onest"/>
                </a:defRPr>
              </a:pPr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CFD1C6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0A0C00"/>
              </a:solidFill>
              <a:latin typeface="Onest"/>
              <a:ea typeface="Onest"/>
              <a:cs typeface="Onest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doughnutChart>
        <c:ser>
          <c:idx val="0"/>
          <c:order val="0"/>
          <c:tx>
            <c:v>Share</c:v>
          </c:tx>
          <c:dPt>
            <c:idx val="0"/>
            <c:spPr>
              <a:solidFill xmlns:a="http://schemas.openxmlformats.org/drawingml/2006/main">
                <a:srgbClr val="9CA38A"/>
              </a:solidFill>
            </c:spPr>
          </c:dPt>
          <c:dPt>
            <c:idx val="1"/>
            <c:spPr>
              <a:solidFill xmlns:a="http://schemas.openxmlformats.org/drawingml/2006/main">
                <a:srgbClr val="D6D8CE"/>
              </a:solidFill>
            </c:spPr>
          </c:dPt>
          <c:dPt>
            <c:idx val="2"/>
            <c:spPr>
              <a:solidFill xmlns:a="http://schemas.openxmlformats.org/drawingml/2006/main">
                <a:srgbClr val="E3FF04"/>
              </a:solidFill>
            </c:spPr>
          </c:dPt>
          <c:cat>
            <c:strRef>
              <c:f>'Chart Data'!$A$2:$A$4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>
                  <a:solidFill>
                    <a:srgbClr val="0A0C00"/>
                  </a:solidFill>
                  <a:latin typeface="Onest"/>
                  <a:ea typeface="Onest"/>
                  <a:cs typeface="Onest"/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holeSize val="65"/>
      </c:doughnutChart>
      <c:spPr>
        <a:noFill xmlns:a="http://schemas.openxmlformats.org/drawingml/2006/main"/>
      </c:spPr>
    </c:plotArea>
    <c:legend>
      <c:legendPos val="r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>
              <a:solidFill>
                <a:srgbClr val="0A0C00"/>
              </a:solidFill>
              <a:latin typeface="Onest"/>
              <a:ea typeface="Onest"/>
              <a:cs typeface="Onest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0C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f605aa51c4dc8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1 / 6am-cover-dark">
            <a:extLst xmlns:a="http://schemas.openxmlformats.org/drawingml/2006/main">
              <a:ext uri="{FF2B5EF4-FFF2-40B4-BE49-F238E27FC236}">
                <a16:creationId xmlns:a16="http://schemas.microsoft.com/office/drawing/2014/main" id="{0095D23F-0177-48AD-91C5-2350F2C3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F4F0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F4F4F0"/>
                </a:solidFill>
                <a:latin typeface="Onest"/>
                <a:ea typeface="Onest"/>
                <a:cs typeface="Onest"/>
              </a:rPr>
              <a:t>01 / 6am-cover-dark</a:t>
            </a:r>
          </a:p>
        </p:txBody>
      </p:sp>
      <p:sp>
        <p:nvSpPr>
          <p:cNvPr id="3" name="[PRESENTATION&#10;SUBJECT]">
            <a:extLst xmlns:a="http://schemas.openxmlformats.org/drawingml/2006/main">
              <a:ext uri="{FF2B5EF4-FFF2-40B4-BE49-F238E27FC236}">
                <a16:creationId xmlns:a16="http://schemas.microsoft.com/office/drawing/2014/main" id="{1CC2B728-DFA5-4479-8875-DD4EF47A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28700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defRPr>
            </a:pPr>
            <a:r>
              <a:rPr sz="66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rPr>
              <a:t>[PRESENTATION</a:t>
            </a:r>
          </a:p>
          <a:p xmlns:a="http://schemas.openxmlformats.org/drawingml/2006/main">
            <a:pPr>
              <a:defRPr sz="66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defRPr>
            </a:pPr>
            <a:r>
              <a:rPr sz="66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rPr>
              <a:t>SUBJECT]</a:t>
            </a:r>
          </a:p>
        </p:txBody>
      </p:sp>
      <p:sp>
        <p:nvSpPr>
          <p:cNvPr id="4" name="[Audience / subtitle]">
            <a:extLst xmlns:a="http://schemas.openxmlformats.org/drawingml/2006/main">
              <a:ext uri="{FF2B5EF4-FFF2-40B4-BE49-F238E27FC236}">
                <a16:creationId xmlns:a16="http://schemas.microsoft.com/office/drawing/2014/main" id="{A61D6E7F-E135-450E-BE46-46604302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F4F4F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F4F4F0"/>
                </a:solidFill>
                <a:latin typeface="Onest"/>
                <a:ea typeface="Onest"/>
                <a:cs typeface="Onest"/>
              </a:rPr>
              <a:t>[Audience / subtitle]</a:t>
            </a:r>
          </a:p>
        </p:txBody>
      </p:sp>
      <p:sp>
        <p:nvSpPr>
          <p:cNvPr id="5" name="[Presenter]    [Date]">
            <a:extLst xmlns:a="http://schemas.openxmlformats.org/drawingml/2006/main">
              <a:ext uri="{FF2B5EF4-FFF2-40B4-BE49-F238E27FC236}">
                <a16:creationId xmlns:a16="http://schemas.microsoft.com/office/drawing/2014/main" id="{110A7237-8656-4312-B09A-0D03ADC32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F4F0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F4F4F0"/>
                </a:solidFill>
                <a:latin typeface="Onest"/>
                <a:ea typeface="Onest"/>
                <a:cs typeface="Onest"/>
              </a:rPr>
              <a:t>[Presenter]    [Date]</a:t>
            </a:r>
          </a:p>
        </p:txBody>
      </p:sp>
    </p:spTree>
    <p:extLst>
      <p:ext uri="{BB962C8B-B14F-4D97-AF65-F5344CB8AC3E}">
        <p14:creationId xmlns:p14="http://schemas.microsoft.com/office/powerpoint/2010/main" val="2309617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8ac297ab924012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2 / 6am-cover-light">
            <a:extLst xmlns:a="http://schemas.openxmlformats.org/drawingml/2006/main">
              <a:ext uri="{FF2B5EF4-FFF2-40B4-BE49-F238E27FC236}">
                <a16:creationId xmlns:a16="http://schemas.microsoft.com/office/drawing/2014/main" id="{BEFE744A-8187-4F0F-A5C8-381E67C4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02 / 6am-cover-light</a:t>
            </a:r>
          </a:p>
        </p:txBody>
      </p:sp>
      <p:sp>
        <p:nvSpPr>
          <p:cNvPr id="3" name="[PRESENTATION&#10;SUBJECT]">
            <a:extLst xmlns:a="http://schemas.openxmlformats.org/drawingml/2006/main">
              <a:ext uri="{FF2B5EF4-FFF2-40B4-BE49-F238E27FC236}">
                <a16:creationId xmlns:a16="http://schemas.microsoft.com/office/drawing/2014/main" id="{457411CB-AE14-4515-B8E6-4B7CF914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28700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[PRESENTATION</a:t>
            </a:r>
          </a:p>
          <a:p xmlns:a="http://schemas.openxmlformats.org/drawingml/2006/main">
            <a:pPr>
              <a:def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SUBJECT]</a:t>
            </a:r>
          </a:p>
        </p:txBody>
      </p:sp>
      <p:sp>
        <p:nvSpPr>
          <p:cNvPr id="4" name="[Audience / subtitle]">
            <a:extLst xmlns:a="http://schemas.openxmlformats.org/drawingml/2006/main">
              <a:ext uri="{FF2B5EF4-FFF2-40B4-BE49-F238E27FC236}">
                <a16:creationId xmlns:a16="http://schemas.microsoft.com/office/drawing/2014/main" id="{BCECE150-AC2E-423B-B0E3-5EA7F0DD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[Audience / subtitle]</a:t>
            </a:r>
          </a:p>
        </p:txBody>
      </p:sp>
      <p:sp>
        <p:nvSpPr>
          <p:cNvPr id="5" name="[Presenter]    [Date]">
            <a:extLst xmlns:a="http://schemas.openxmlformats.org/drawingml/2006/main">
              <a:ext uri="{FF2B5EF4-FFF2-40B4-BE49-F238E27FC236}">
                <a16:creationId xmlns:a16="http://schemas.microsoft.com/office/drawing/2014/main" id="{66D269A1-AE51-490F-BEA7-162F353B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[Presenter]    [Date]</a:t>
            </a:r>
          </a:p>
        </p:txBody>
      </p:sp>
    </p:spTree>
    <p:extLst>
      <p:ext uri="{BB962C8B-B14F-4D97-AF65-F5344CB8AC3E}">
        <p14:creationId xmlns:p14="http://schemas.microsoft.com/office/powerpoint/2010/main" val="19774094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4669e9b0394b4a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3 / 6am-cover-split">
            <a:extLst xmlns:a="http://schemas.openxmlformats.org/drawingml/2006/main">
              <a:ext uri="{FF2B5EF4-FFF2-40B4-BE49-F238E27FC236}">
                <a16:creationId xmlns:a16="http://schemas.microsoft.com/office/drawing/2014/main" id="{6F3EA77D-C2A0-4E91-BDB7-FE03067C3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03 / 6am-cover-split</a:t>
            </a:r>
          </a:p>
        </p:txBody>
      </p:sp>
      <p:sp>
        <p:nvSpPr>
          <p:cNvPr id="3" name="[PRESENTATION&#10;SUBJECT]">
            <a:extLst xmlns:a="http://schemas.openxmlformats.org/drawingml/2006/main">
              <a:ext uri="{FF2B5EF4-FFF2-40B4-BE49-F238E27FC236}">
                <a16:creationId xmlns:a16="http://schemas.microsoft.com/office/drawing/2014/main" id="{45CF85D5-F593-470B-98B0-94CF3360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638175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[PRESENTATION</a:t>
            </a:r>
          </a:p>
          <a:p xmlns:a="http://schemas.openxmlformats.org/drawingml/2006/main">
            <a:pPr>
              <a:defRPr sz="6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SUBJECT]</a:t>
            </a:r>
          </a:p>
        </p:txBody>
      </p:sp>
      <p:sp>
        <p:nvSpPr>
          <p:cNvPr id="4" name="[Audience / subtitle]">
            <a:extLst xmlns:a="http://schemas.openxmlformats.org/drawingml/2006/main">
              <a:ext uri="{FF2B5EF4-FFF2-40B4-BE49-F238E27FC236}">
                <a16:creationId xmlns:a16="http://schemas.microsoft.com/office/drawing/2014/main" id="{AB54061B-5FCC-43D3-8C8A-3E90EC84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590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[Audience / subtitle]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129D7-E86A-4148-836E-E0751600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143000"/>
            <a:ext cx="32766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6" name="[Image · 4:5]">
            <a:extLst xmlns:a="http://schemas.openxmlformats.org/drawingml/2006/main">
              <a:ext uri="{FF2B5EF4-FFF2-40B4-BE49-F238E27FC236}">
                <a16:creationId xmlns:a16="http://schemas.microsoft.com/office/drawing/2014/main" id="{D60D9B62-5B79-472C-9267-89014A47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000375"/>
            <a:ext cx="2895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4:5]</a:t>
            </a:r>
          </a:p>
        </p:txBody>
      </p:sp>
      <p:sp>
        <p:nvSpPr>
          <p:cNvPr id="7" name="[Caption / source]">
            <a:extLst xmlns:a="http://schemas.openxmlformats.org/drawingml/2006/main">
              <a:ext uri="{FF2B5EF4-FFF2-40B4-BE49-F238E27FC236}">
                <a16:creationId xmlns:a16="http://schemas.microsoft.com/office/drawing/2014/main" id="{A1F49C4E-7DA3-407B-80F8-57A8E9A7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5245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 / source]</a:t>
            </a:r>
          </a:p>
        </p:txBody>
      </p:sp>
    </p:spTree>
    <p:extLst>
      <p:ext uri="{BB962C8B-B14F-4D97-AF65-F5344CB8AC3E}">
        <p14:creationId xmlns:p14="http://schemas.microsoft.com/office/powerpoint/2010/main" val="10702450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3FF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02fa21b834818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4 / 6am-section-lime">
            <a:extLst xmlns:a="http://schemas.openxmlformats.org/drawingml/2006/main">
              <a:ext uri="{FF2B5EF4-FFF2-40B4-BE49-F238E27FC236}">
                <a16:creationId xmlns:a16="http://schemas.microsoft.com/office/drawing/2014/main" id="{7680B428-F2A9-444D-BEDF-BF1E02499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04 / 6am-section-lime</a:t>
            </a:r>
          </a:p>
        </p:txBody>
      </p:sp>
      <p:sp>
        <p:nvSpPr>
          <p:cNvPr id="3" name="[SECTION 01]">
            <a:extLst xmlns:a="http://schemas.openxmlformats.org/drawingml/2006/main">
              <a:ext uri="{FF2B5EF4-FFF2-40B4-BE49-F238E27FC236}">
                <a16:creationId xmlns:a16="http://schemas.microsoft.com/office/drawing/2014/main" id="{849CAA01-870C-4501-99D2-AE33B5AE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[SECTION 01]</a:t>
            </a:r>
          </a:p>
        </p:txBody>
      </p:sp>
      <p:sp>
        <p:nvSpPr>
          <p:cNvPr id="4" name="[CHAPTER&#10;TITLE]">
            <a:extLst xmlns:a="http://schemas.openxmlformats.org/drawingml/2006/main">
              <a:ext uri="{FF2B5EF4-FFF2-40B4-BE49-F238E27FC236}">
                <a16:creationId xmlns:a16="http://schemas.microsoft.com/office/drawing/2014/main" id="{25545AFD-F48D-498D-9E54-C902A108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477500" cy="24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7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[CHAPTER</a:t>
            </a:r>
          </a:p>
          <a:p xmlns:a="http://schemas.openxmlformats.org/drawingml/2006/main">
            <a:pPr>
              <a:defRPr sz="7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7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TITLE]</a:t>
            </a:r>
          </a:p>
        </p:txBody>
      </p:sp>
    </p:spTree>
    <p:extLst>
      <p:ext uri="{BB962C8B-B14F-4D97-AF65-F5344CB8AC3E}">
        <p14:creationId xmlns:p14="http://schemas.microsoft.com/office/powerpoint/2010/main" val="9915558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0C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49ef62b7fc4aec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5 / 6am-section-dark">
            <a:extLst xmlns:a="http://schemas.openxmlformats.org/drawingml/2006/main">
              <a:ext uri="{FF2B5EF4-FFF2-40B4-BE49-F238E27FC236}">
                <a16:creationId xmlns:a16="http://schemas.microsoft.com/office/drawing/2014/main" id="{DDCF50B0-92A7-48AC-84DC-4EB22B8E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F4F0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F4F4F0"/>
                </a:solidFill>
                <a:latin typeface="Onest"/>
                <a:ea typeface="Onest"/>
                <a:cs typeface="Onest"/>
              </a:rPr>
              <a:t>05 / 6am-section-dark</a:t>
            </a:r>
          </a:p>
        </p:txBody>
      </p:sp>
      <p:sp>
        <p:nvSpPr>
          <p:cNvPr id="3" name="[SECTION 01]">
            <a:extLst xmlns:a="http://schemas.openxmlformats.org/drawingml/2006/main">
              <a:ext uri="{FF2B5EF4-FFF2-40B4-BE49-F238E27FC236}">
                <a16:creationId xmlns:a16="http://schemas.microsoft.com/office/drawing/2014/main" id="{FB2565A6-B380-4BF9-AF44-D0624A50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E3FF04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E3FF04"/>
                </a:solidFill>
                <a:latin typeface="Onest"/>
                <a:ea typeface="Onest"/>
                <a:cs typeface="Onest"/>
              </a:rPr>
              <a:t>[SECTION 01]</a:t>
            </a:r>
          </a:p>
        </p:txBody>
      </p:sp>
      <p:sp>
        <p:nvSpPr>
          <p:cNvPr id="4" name="[CHAPTER&#10;TITLE]">
            <a:extLst xmlns:a="http://schemas.openxmlformats.org/drawingml/2006/main">
              <a:ext uri="{FF2B5EF4-FFF2-40B4-BE49-F238E27FC236}">
                <a16:creationId xmlns:a16="http://schemas.microsoft.com/office/drawing/2014/main" id="{59183548-E2D3-4F0F-951D-4C9399F2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477500" cy="24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2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defRPr>
            </a:pPr>
            <a:r>
              <a:rPr sz="72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rPr>
              <a:t>[CHAPTER</a:t>
            </a:r>
          </a:p>
          <a:p xmlns:a="http://schemas.openxmlformats.org/drawingml/2006/main">
            <a:pPr>
              <a:defRPr sz="72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defRPr>
            </a:pPr>
            <a:r>
              <a:rPr sz="72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rPr>
              <a:t>TITLE]</a:t>
            </a:r>
          </a:p>
        </p:txBody>
      </p:sp>
      <p:sp>
        <p:nvSpPr>
          <p:cNvPr id="5" name="[Short descriptor]">
            <a:extLst xmlns:a="http://schemas.openxmlformats.org/drawingml/2006/main">
              <a:ext uri="{FF2B5EF4-FFF2-40B4-BE49-F238E27FC236}">
                <a16:creationId xmlns:a16="http://schemas.microsoft.com/office/drawing/2014/main" id="{EA31C64F-2C26-4CF6-8614-7AE0D835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F4F4F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F4F4F0"/>
                </a:solidFill>
                <a:latin typeface="Onest"/>
                <a:ea typeface="Onest"/>
                <a:cs typeface="Onest"/>
              </a:rPr>
              <a:t>[Short descriptor]</a:t>
            </a:r>
          </a:p>
        </p:txBody>
      </p:sp>
    </p:spTree>
    <p:extLst>
      <p:ext uri="{BB962C8B-B14F-4D97-AF65-F5344CB8AC3E}">
        <p14:creationId xmlns:p14="http://schemas.microsoft.com/office/powerpoint/2010/main" val="18569097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56ec78e7e4cee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6 / 6am-agenda">
            <a:extLst xmlns:a="http://schemas.openxmlformats.org/drawingml/2006/main">
              <a:ext uri="{FF2B5EF4-FFF2-40B4-BE49-F238E27FC236}">
                <a16:creationId xmlns:a16="http://schemas.microsoft.com/office/drawing/2014/main" id="{B5B221E6-E411-42DB-8D9B-EDB7F030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06 / 6am-agenda</a:t>
            </a:r>
          </a:p>
        </p:txBody>
      </p:sp>
      <p:sp>
        <p:nvSpPr>
          <p:cNvPr id="3" name="[CONTENTS]">
            <a:extLst xmlns:a="http://schemas.openxmlformats.org/drawingml/2006/main">
              <a:ext uri="{FF2B5EF4-FFF2-40B4-BE49-F238E27FC236}">
                <a16:creationId xmlns:a16="http://schemas.microsoft.com/office/drawing/2014/main" id="{4DBC9FE2-FCF0-48FF-B9F5-CC32FADD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44767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[CONTENTS]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AB5F9C28-B991-4D8F-89A9-2BD0B130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6687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01</a:t>
            </a:r>
          </a:p>
        </p:txBody>
      </p:sp>
      <p:sp>
        <p:nvSpPr>
          <p:cNvPr id="5" name="[Section title]">
            <a:extLst xmlns:a="http://schemas.openxmlformats.org/drawingml/2006/main">
              <a:ext uri="{FF2B5EF4-FFF2-40B4-BE49-F238E27FC236}">
                <a16:creationId xmlns:a16="http://schemas.microsoft.com/office/drawing/2014/main" id="{965FBF4F-0B42-468E-901D-F3326FD5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666875"/>
            <a:ext cx="457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[Section title]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4AA79-97E8-4278-8A89-001B2334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47900"/>
            <a:ext cx="5238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7" name="02">
            <a:extLst xmlns:a="http://schemas.openxmlformats.org/drawingml/2006/main">
              <a:ext uri="{FF2B5EF4-FFF2-40B4-BE49-F238E27FC236}">
                <a16:creationId xmlns:a16="http://schemas.microsoft.com/office/drawing/2014/main" id="{376C4563-179B-4F57-A671-4CC84F21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4792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02</a:t>
            </a:r>
          </a:p>
        </p:txBody>
      </p:sp>
      <p:sp>
        <p:nvSpPr>
          <p:cNvPr id="8" name="[Section title]">
            <a:extLst xmlns:a="http://schemas.openxmlformats.org/drawingml/2006/main">
              <a:ext uri="{FF2B5EF4-FFF2-40B4-BE49-F238E27FC236}">
                <a16:creationId xmlns:a16="http://schemas.microsoft.com/office/drawing/2014/main" id="{06530BDE-0A40-4670-99B3-35586D86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447925"/>
            <a:ext cx="457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[Section title]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E61858-5CC3-4F49-85A1-687ED5D4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28950"/>
            <a:ext cx="5238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0" name="03">
            <a:extLst xmlns:a="http://schemas.openxmlformats.org/drawingml/2006/main">
              <a:ext uri="{FF2B5EF4-FFF2-40B4-BE49-F238E27FC236}">
                <a16:creationId xmlns:a16="http://schemas.microsoft.com/office/drawing/2014/main" id="{5B19FCA2-AF4E-45F7-8193-C15CF853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22897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03</a:t>
            </a:r>
          </a:p>
        </p:txBody>
      </p:sp>
      <p:sp>
        <p:nvSpPr>
          <p:cNvPr id="11" name="[Section title]">
            <a:extLst xmlns:a="http://schemas.openxmlformats.org/drawingml/2006/main">
              <a:ext uri="{FF2B5EF4-FFF2-40B4-BE49-F238E27FC236}">
                <a16:creationId xmlns:a16="http://schemas.microsoft.com/office/drawing/2014/main" id="{F6440177-4439-427E-8E2A-218A006E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228975"/>
            <a:ext cx="457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[Section title]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5B2D88-9189-4971-87CA-3B2AD67F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10000"/>
            <a:ext cx="5238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3" name="04">
            <a:extLst xmlns:a="http://schemas.openxmlformats.org/drawingml/2006/main">
              <a:ext uri="{FF2B5EF4-FFF2-40B4-BE49-F238E27FC236}">
                <a16:creationId xmlns:a16="http://schemas.microsoft.com/office/drawing/2014/main" id="{FACC6F79-5D0B-40BD-9493-B3B2034D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01002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04</a:t>
            </a:r>
          </a:p>
        </p:txBody>
      </p:sp>
      <p:sp>
        <p:nvSpPr>
          <p:cNvPr id="14" name="[Section title]">
            <a:extLst xmlns:a="http://schemas.openxmlformats.org/drawingml/2006/main">
              <a:ext uri="{FF2B5EF4-FFF2-40B4-BE49-F238E27FC236}">
                <a16:creationId xmlns:a16="http://schemas.microsoft.com/office/drawing/2014/main" id="{311C742C-E9B1-4877-ADD3-93921B360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010025"/>
            <a:ext cx="457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[Section title]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A97A51-BFD7-414F-8562-781C32A9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5238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6" name="05">
            <a:extLst xmlns:a="http://schemas.openxmlformats.org/drawingml/2006/main">
              <a:ext uri="{FF2B5EF4-FFF2-40B4-BE49-F238E27FC236}">
                <a16:creationId xmlns:a16="http://schemas.microsoft.com/office/drawing/2014/main" id="{0897FB30-4735-45DD-B3EE-7CB36D70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79107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4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05</a:t>
            </a:r>
          </a:p>
        </p:txBody>
      </p:sp>
      <p:sp>
        <p:nvSpPr>
          <p:cNvPr id="17" name="[Section title]">
            <a:extLst xmlns:a="http://schemas.openxmlformats.org/drawingml/2006/main">
              <a:ext uri="{FF2B5EF4-FFF2-40B4-BE49-F238E27FC236}">
                <a16:creationId xmlns:a16="http://schemas.microsoft.com/office/drawing/2014/main" id="{FA6D9ABC-8D8F-41F7-B770-965ADC56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791075"/>
            <a:ext cx="457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[Section title]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EB3EE3-D452-421F-8FF8-0F13A54C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72100"/>
            <a:ext cx="5238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6979541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10b905b6340e0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7 / 6am-statement">
            <a:extLst xmlns:a="http://schemas.openxmlformats.org/drawingml/2006/main">
              <a:ext uri="{FF2B5EF4-FFF2-40B4-BE49-F238E27FC236}">
                <a16:creationId xmlns:a16="http://schemas.microsoft.com/office/drawing/2014/main" id="{1E68821E-1BEC-41B4-8EEE-1F3A0696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07 / 6am-statement</a:t>
            </a:r>
          </a:p>
        </p:txBody>
      </p:sp>
      <p:sp>
        <p:nvSpPr>
          <p:cNvPr id="3" name="[ONE CLEAR STATEMENT&#10;THAT NEEDS EMPHASIS">
            <a:extLst xmlns:a="http://schemas.openxmlformats.org/drawingml/2006/main">
              <a:ext uri="{FF2B5EF4-FFF2-40B4-BE49-F238E27FC236}">
                <a16:creationId xmlns:a16="http://schemas.microsoft.com/office/drawing/2014/main" id="{FA89C7C8-E9CF-4E2A-A372-E5D61393D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[ONE CLEAR STATEMENT</a:t>
            </a:r>
          </a:p>
          <a:p xmlns:a="http://schemas.openxmlformats.org/drawingml/2006/main">
            <a:pPr>
              <a:defRPr sz="5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THAT NEEDS EMPHASIS]</a:t>
            </a:r>
          </a:p>
        </p:txBody>
      </p:sp>
      <p:sp>
        <p:nvSpPr>
          <p:cNvPr id="4" name="[Supporting source, if required]">
            <a:extLst xmlns:a="http://schemas.openxmlformats.org/drawingml/2006/main">
              <a:ext uri="{FF2B5EF4-FFF2-40B4-BE49-F238E27FC236}">
                <a16:creationId xmlns:a16="http://schemas.microsoft.com/office/drawing/2014/main" id="{3A0B095F-B451-4DA1-82A6-D35ED3CF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952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[Supporting source, if required]</a:t>
            </a:r>
          </a:p>
        </p:txBody>
      </p:sp>
    </p:spTree>
    <p:extLst>
      <p:ext uri="{BB962C8B-B14F-4D97-AF65-F5344CB8AC3E}">
        <p14:creationId xmlns:p14="http://schemas.microsoft.com/office/powerpoint/2010/main" val="9274141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e37fa21f042b0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8 / 6am-editorial-split">
            <a:extLst xmlns:a="http://schemas.openxmlformats.org/drawingml/2006/main">
              <a:ext uri="{FF2B5EF4-FFF2-40B4-BE49-F238E27FC236}">
                <a16:creationId xmlns:a16="http://schemas.microsoft.com/office/drawing/2014/main" id="{8D73FC84-BD2C-43CB-A135-4475305E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08 / 6am-editorial-split</a:t>
            </a:r>
          </a:p>
        </p:txBody>
      </p:sp>
      <p:sp>
        <p:nvSpPr>
          <p:cNvPr id="3" name="[MAIN&#10;POINT]">
            <a:extLst xmlns:a="http://schemas.openxmlformats.org/drawingml/2006/main">
              <a:ext uri="{FF2B5EF4-FFF2-40B4-BE49-F238E27FC236}">
                <a16:creationId xmlns:a16="http://schemas.microsoft.com/office/drawing/2014/main" id="{4BFAFAA3-1A97-43F6-B43B-876E367B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76250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[MAIN</a:t>
            </a:r>
          </a:p>
          <a:p xmlns:a="http://schemas.openxmlformats.org/drawingml/2006/main">
            <a:pPr>
              <a:def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6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POINT]</a:t>
            </a:r>
          </a:p>
        </p:txBody>
      </p:sp>
      <p:sp>
        <p:nvSpPr>
          <p:cNvPr id="4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5F887AF0-1D8A-4164-8A1E-3792F1D0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71750"/>
            <a:ext cx="4953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</p:spTree>
    <p:extLst>
      <p:ext uri="{BB962C8B-B14F-4D97-AF65-F5344CB8AC3E}">
        <p14:creationId xmlns:p14="http://schemas.microsoft.com/office/powerpoint/2010/main" val="16734214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3ecb3947a4e17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09 / 6am-text-two">
            <a:extLst xmlns:a="http://schemas.openxmlformats.org/drawingml/2006/main">
              <a:ext uri="{FF2B5EF4-FFF2-40B4-BE49-F238E27FC236}">
                <a16:creationId xmlns:a16="http://schemas.microsoft.com/office/drawing/2014/main" id="{705615A5-6DCF-4BF4-BE93-CE86DC92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09 / 6am-text-two</a:t>
            </a:r>
          </a:p>
        </p:txBody>
      </p:sp>
      <p:sp>
        <p:nvSpPr>
          <p:cNvPr id="3" name="[TOPIC TITLE]">
            <a:extLst xmlns:a="http://schemas.openxmlformats.org/drawingml/2006/main">
              <a:ext uri="{FF2B5EF4-FFF2-40B4-BE49-F238E27FC236}">
                <a16:creationId xmlns:a16="http://schemas.microsoft.com/office/drawing/2014/main" id="{EECABE20-0E76-413B-BDCA-26F71ECF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[TOPIC TITLE]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8BEEA0-B915-4AE1-8019-7790D73D0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191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5" name="[SUBJECT]">
            <a:extLst xmlns:a="http://schemas.openxmlformats.org/drawingml/2006/main">
              <a:ext uri="{FF2B5EF4-FFF2-40B4-BE49-F238E27FC236}">
                <a16:creationId xmlns:a16="http://schemas.microsoft.com/office/drawing/2014/main" id="{823DF437-A029-4177-8AA6-714658410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191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[SUBJECT]</a:t>
            </a:r>
          </a:p>
        </p:txBody>
      </p:sp>
      <p:sp>
        <p:nvSpPr>
          <p:cNvPr id="6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44152712-700C-433B-8674-4BB4C3A39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1911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D25A2-975F-4C5A-88AE-448CE441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2781300"/>
            <a:ext cx="5191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8" name="[SUBJECT]">
            <a:extLst xmlns:a="http://schemas.openxmlformats.org/drawingml/2006/main">
              <a:ext uri="{FF2B5EF4-FFF2-40B4-BE49-F238E27FC236}">
                <a16:creationId xmlns:a16="http://schemas.microsoft.com/office/drawing/2014/main" id="{A075E838-FB01-4614-88C5-AD6DFEFF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3067050"/>
            <a:ext cx="5191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[SUBJECT]</a:t>
            </a:r>
          </a:p>
        </p:txBody>
      </p:sp>
      <p:sp>
        <p:nvSpPr>
          <p:cNvPr id="9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47C977E2-231E-4B22-9A71-5A98AAB4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3905250"/>
            <a:ext cx="51911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</p:spTree>
    <p:extLst>
      <p:ext uri="{BB962C8B-B14F-4D97-AF65-F5344CB8AC3E}">
        <p14:creationId xmlns:p14="http://schemas.microsoft.com/office/powerpoint/2010/main" val="6768445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c86c841064c57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0 / 6am-text-three">
            <a:extLst xmlns:a="http://schemas.openxmlformats.org/drawingml/2006/main">
              <a:ext uri="{FF2B5EF4-FFF2-40B4-BE49-F238E27FC236}">
                <a16:creationId xmlns:a16="http://schemas.microsoft.com/office/drawing/2014/main" id="{5B8A9212-9BAB-453A-8177-F79114F8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10 / 6am-text-three</a:t>
            </a:r>
          </a:p>
        </p:txBody>
      </p:sp>
      <p:sp>
        <p:nvSpPr>
          <p:cNvPr id="3" name="[TOPIC TITLE]">
            <a:extLst xmlns:a="http://schemas.openxmlformats.org/drawingml/2006/main">
              <a:ext uri="{FF2B5EF4-FFF2-40B4-BE49-F238E27FC236}">
                <a16:creationId xmlns:a16="http://schemas.microsoft.com/office/drawing/2014/main" id="{9F6D89F3-43F9-4CEA-A17F-B36A0CD6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[TOPIC TITLE]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4FE001-251D-4CAB-BEFD-8212BF04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5" name="[SUBJECT]">
            <a:extLst xmlns:a="http://schemas.openxmlformats.org/drawingml/2006/main">
              <a:ext uri="{FF2B5EF4-FFF2-40B4-BE49-F238E27FC236}">
                <a16:creationId xmlns:a16="http://schemas.microsoft.com/office/drawing/2014/main" id="{D39D433A-0AFA-4695-870A-2D9A28F4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335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[SUBJECT]</a:t>
            </a:r>
          </a:p>
        </p:txBody>
      </p:sp>
      <p:sp>
        <p:nvSpPr>
          <p:cNvPr id="6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7D5BB1AC-88EA-4917-84BB-DFDF6C8B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33528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4A47FC-0283-410E-AA2D-60758763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813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8" name="[SUBJECT]">
            <a:extLst xmlns:a="http://schemas.openxmlformats.org/drawingml/2006/main">
              <a:ext uri="{FF2B5EF4-FFF2-40B4-BE49-F238E27FC236}">
                <a16:creationId xmlns:a16="http://schemas.microsoft.com/office/drawing/2014/main" id="{6D89F1A2-5D21-4325-915B-D6D8D9CFA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067050"/>
            <a:ext cx="335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[SUBJECT]</a:t>
            </a:r>
          </a:p>
        </p:txBody>
      </p:sp>
      <p:sp>
        <p:nvSpPr>
          <p:cNvPr id="9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9FC295D2-7E15-4486-955F-9BFEBA98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905250"/>
            <a:ext cx="33528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694DC4-BC70-481A-9302-16FE35F4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813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1" name="[SUBJECT]">
            <a:extLst xmlns:a="http://schemas.openxmlformats.org/drawingml/2006/main">
              <a:ext uri="{FF2B5EF4-FFF2-40B4-BE49-F238E27FC236}">
                <a16:creationId xmlns:a16="http://schemas.microsoft.com/office/drawing/2014/main" id="{1ADC1DC0-C3FD-48B6-8149-61F8BD01A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67050"/>
            <a:ext cx="335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[SUBJECT]</a:t>
            </a:r>
          </a:p>
        </p:txBody>
      </p:sp>
      <p:sp>
        <p:nvSpPr>
          <p:cNvPr id="12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81AAB2C8-BA96-4AE7-85A5-8D11D4A7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05250"/>
            <a:ext cx="33528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</p:spTree>
    <p:extLst>
      <p:ext uri="{BB962C8B-B14F-4D97-AF65-F5344CB8AC3E}">
        <p14:creationId xmlns:p14="http://schemas.microsoft.com/office/powerpoint/2010/main" val="5593330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5dcc0a3f74f73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1 / 6am-numbered-list">
            <a:extLst xmlns:a="http://schemas.openxmlformats.org/drawingml/2006/main">
              <a:ext uri="{FF2B5EF4-FFF2-40B4-BE49-F238E27FC236}">
                <a16:creationId xmlns:a16="http://schemas.microsoft.com/office/drawing/2014/main" id="{B03B0045-1744-4C20-9CE0-3B96E770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11 / 6am-numbered-list</a:t>
            </a:r>
          </a:p>
        </p:txBody>
      </p:sp>
      <p:sp>
        <p:nvSpPr>
          <p:cNvPr id="3" name="[TOPIC TITLE]">
            <a:extLst xmlns:a="http://schemas.openxmlformats.org/drawingml/2006/main">
              <a:ext uri="{FF2B5EF4-FFF2-40B4-BE49-F238E27FC236}">
                <a16:creationId xmlns:a16="http://schemas.microsoft.com/office/drawing/2014/main" id="{CC4CE5B3-7DAE-45B2-9BE3-48CD1F4D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[TOPIC TITLE]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E35C0E08-2746-4559-AC8B-7420D4D7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01</a:t>
            </a:r>
          </a:p>
        </p:txBody>
      </p:sp>
      <p:sp>
        <p:nvSpPr>
          <p:cNvPr id="5" name="[Point title]">
            <a:extLst xmlns:a="http://schemas.openxmlformats.org/drawingml/2006/main">
              <a:ext uri="{FF2B5EF4-FFF2-40B4-BE49-F238E27FC236}">
                <a16:creationId xmlns:a16="http://schemas.microsoft.com/office/drawing/2014/main" id="{2A411838-E03A-4E38-BF9E-B26D7431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67000"/>
            <a:ext cx="342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[Point title]</a:t>
            </a:r>
          </a:p>
        </p:txBody>
      </p:sp>
      <p:sp>
        <p:nvSpPr>
          <p:cNvPr id="6" name="[Short supporting explanation]">
            <a:extLst xmlns:a="http://schemas.openxmlformats.org/drawingml/2006/main">
              <a:ext uri="{FF2B5EF4-FFF2-40B4-BE49-F238E27FC236}">
                <a16:creationId xmlns:a16="http://schemas.microsoft.com/office/drawing/2014/main" id="{D1D55F40-7E0D-4119-AD54-0552F331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667000"/>
            <a:ext cx="571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supporting explanation]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0C42C-912A-477D-A524-290638F4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324225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2D1030F3-4BC0-4C03-AA48-F90AB256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02</a:t>
            </a:r>
          </a:p>
        </p:txBody>
      </p:sp>
      <p:sp>
        <p:nvSpPr>
          <p:cNvPr id="9" name="[Point title]">
            <a:extLst xmlns:a="http://schemas.openxmlformats.org/drawingml/2006/main">
              <a:ext uri="{FF2B5EF4-FFF2-40B4-BE49-F238E27FC236}">
                <a16:creationId xmlns:a16="http://schemas.microsoft.com/office/drawing/2014/main" id="{C8DD7B2F-E15F-4A5F-B880-2BED884D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76625"/>
            <a:ext cx="342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[Point title]</a:t>
            </a:r>
          </a:p>
        </p:txBody>
      </p:sp>
      <p:sp>
        <p:nvSpPr>
          <p:cNvPr id="10" name="[Short supporting explanation]">
            <a:extLst xmlns:a="http://schemas.openxmlformats.org/drawingml/2006/main">
              <a:ext uri="{FF2B5EF4-FFF2-40B4-BE49-F238E27FC236}">
                <a16:creationId xmlns:a16="http://schemas.microsoft.com/office/drawing/2014/main" id="{4D3723AE-FE25-4441-9F05-E935604D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76625"/>
            <a:ext cx="571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supporting explanation]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2E671B-06EB-46F0-BA54-E74453BC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33850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8DA17D18-AE67-4165-9A95-C518CF7F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03</a:t>
            </a:r>
          </a:p>
        </p:txBody>
      </p:sp>
      <p:sp>
        <p:nvSpPr>
          <p:cNvPr id="13" name="[Point title]">
            <a:extLst xmlns:a="http://schemas.openxmlformats.org/drawingml/2006/main">
              <a:ext uri="{FF2B5EF4-FFF2-40B4-BE49-F238E27FC236}">
                <a16:creationId xmlns:a16="http://schemas.microsoft.com/office/drawing/2014/main" id="{C887D4E6-8E19-4C0A-BD76-EA2AC87A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286250"/>
            <a:ext cx="342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[Point title]</a:t>
            </a:r>
          </a:p>
        </p:txBody>
      </p:sp>
      <p:sp>
        <p:nvSpPr>
          <p:cNvPr id="14" name="[Short supporting explanation]">
            <a:extLst xmlns:a="http://schemas.openxmlformats.org/drawingml/2006/main">
              <a:ext uri="{FF2B5EF4-FFF2-40B4-BE49-F238E27FC236}">
                <a16:creationId xmlns:a16="http://schemas.microsoft.com/office/drawing/2014/main" id="{A13D95B6-6447-4364-A9F0-8C1103B2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286250"/>
            <a:ext cx="571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supporting explanation]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370B55-4809-4D55-B495-B32CEB5B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43475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37F580C6-4542-4299-BC19-0A34EC678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04</a:t>
            </a:r>
          </a:p>
        </p:txBody>
      </p:sp>
      <p:sp>
        <p:nvSpPr>
          <p:cNvPr id="17" name="[Point title]">
            <a:extLst xmlns:a="http://schemas.openxmlformats.org/drawingml/2006/main">
              <a:ext uri="{FF2B5EF4-FFF2-40B4-BE49-F238E27FC236}">
                <a16:creationId xmlns:a16="http://schemas.microsoft.com/office/drawing/2014/main" id="{4FA25114-8D9E-4F44-AAD0-6306342CD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095875"/>
            <a:ext cx="342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[Point title]</a:t>
            </a:r>
          </a:p>
        </p:txBody>
      </p:sp>
      <p:sp>
        <p:nvSpPr>
          <p:cNvPr id="18" name="[Short supporting explanation]">
            <a:extLst xmlns:a="http://schemas.openxmlformats.org/drawingml/2006/main">
              <a:ext uri="{FF2B5EF4-FFF2-40B4-BE49-F238E27FC236}">
                <a16:creationId xmlns:a16="http://schemas.microsoft.com/office/drawing/2014/main" id="{D9B9FF50-A790-483F-B20B-F45CD7B4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095875"/>
            <a:ext cx="571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supporting explanation]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53C398-5403-492D-A0EB-EE5010AE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53100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952835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2e278252244aae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2 / 6am-quote">
            <a:extLst xmlns:a="http://schemas.openxmlformats.org/drawingml/2006/main">
              <a:ext uri="{FF2B5EF4-FFF2-40B4-BE49-F238E27FC236}">
                <a16:creationId xmlns:a16="http://schemas.microsoft.com/office/drawing/2014/main" id="{9D921113-085C-449F-901C-A200272A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12 / 6am-quote</a:t>
            </a:r>
          </a:p>
        </p:txBody>
      </p:sp>
      <p:sp>
        <p:nvSpPr>
          <p:cNvPr id="3" name="“[A VERBATIM QUOTATION&#10;WITH CLEAR ATTRIB">
            <a:extLst xmlns:a="http://schemas.openxmlformats.org/drawingml/2006/main">
              <a:ext uri="{FF2B5EF4-FFF2-40B4-BE49-F238E27FC236}">
                <a16:creationId xmlns:a16="http://schemas.microsoft.com/office/drawing/2014/main" id="{45FF214E-9D91-41FD-84D2-93210937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668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8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“[A VERBATIM QUOTATION</a:t>
            </a:r>
          </a:p>
          <a:p xmlns:a="http://schemas.openxmlformats.org/drawingml/2006/main">
            <a:pPr>
              <a:defRPr sz="48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8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WITH CLEAR ATTRIBUTION]”</a:t>
            </a:r>
          </a:p>
        </p:txBody>
      </p:sp>
      <p:sp>
        <p:nvSpPr>
          <p:cNvPr id="4" name="[Name] · [Role]">
            <a:extLst xmlns:a="http://schemas.openxmlformats.org/drawingml/2006/main">
              <a:ext uri="{FF2B5EF4-FFF2-40B4-BE49-F238E27FC236}">
                <a16:creationId xmlns:a16="http://schemas.microsoft.com/office/drawing/2014/main" id="{BBE5FB2F-F247-4E72-8F67-5D3758BB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[Name] · [Role]</a:t>
            </a:r>
          </a:p>
        </p:txBody>
      </p:sp>
      <p:sp>
        <p:nvSpPr>
          <p:cNvPr id="5" name="[Source / date / permission]">
            <a:extLst xmlns:a="http://schemas.openxmlformats.org/drawingml/2006/main">
              <a:ext uri="{FF2B5EF4-FFF2-40B4-BE49-F238E27FC236}">
                <a16:creationId xmlns:a16="http://schemas.microsoft.com/office/drawing/2014/main" id="{C8712486-3F1B-4FF2-BA62-4C995D1A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952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[Source / date / permission]</a:t>
            </a:r>
          </a:p>
        </p:txBody>
      </p:sp>
    </p:spTree>
    <p:extLst>
      <p:ext uri="{BB962C8B-B14F-4D97-AF65-F5344CB8AC3E}">
        <p14:creationId xmlns:p14="http://schemas.microsoft.com/office/powerpoint/2010/main" val="13720536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e4427095b4b43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3 / 6am-definition">
            <a:extLst xmlns:a="http://schemas.openxmlformats.org/drawingml/2006/main">
              <a:ext uri="{FF2B5EF4-FFF2-40B4-BE49-F238E27FC236}">
                <a16:creationId xmlns:a16="http://schemas.microsoft.com/office/drawing/2014/main" id="{6D8EB8B0-F7E4-4725-8FB5-48A06561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13 / 6am-definition</a:t>
            </a:r>
          </a:p>
        </p:txBody>
      </p:sp>
      <p:sp>
        <p:nvSpPr>
          <p:cNvPr id="3" name="DEFINITION">
            <a:extLst xmlns:a="http://schemas.openxmlformats.org/drawingml/2006/main">
              <a:ext uri="{FF2B5EF4-FFF2-40B4-BE49-F238E27FC236}">
                <a16:creationId xmlns:a16="http://schemas.microsoft.com/office/drawing/2014/main" id="{12D2729E-59A7-48BC-B8F1-D91844E2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DEFINITION</a:t>
            </a:r>
          </a:p>
        </p:txBody>
      </p:sp>
      <p:sp>
        <p:nvSpPr>
          <p:cNvPr id="4" name="[TERM]">
            <a:extLst xmlns:a="http://schemas.openxmlformats.org/drawingml/2006/main">
              <a:ext uri="{FF2B5EF4-FFF2-40B4-BE49-F238E27FC236}">
                <a16:creationId xmlns:a16="http://schemas.microsoft.com/office/drawing/2014/main" id="{9D7284E1-441F-44E4-8552-3AC63092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1343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[TERM]</a:t>
            </a:r>
          </a:p>
        </p:txBody>
      </p:sp>
      <p:sp>
        <p:nvSpPr>
          <p:cNvPr id="5" name="[A precise definition of the term.]">
            <a:extLst xmlns:a="http://schemas.openxmlformats.org/drawingml/2006/main">
              <a:ext uri="{FF2B5EF4-FFF2-40B4-BE49-F238E27FC236}">
                <a16:creationId xmlns:a16="http://schemas.microsoft.com/office/drawing/2014/main" id="{A100BFA5-2CA3-43C2-89D2-1EEC3385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86000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precise definition of the term.]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06FBF-1378-4006-A1BB-A4A266216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9100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7" name="[Context, scope or formal source]">
            <a:extLst xmlns:a="http://schemas.openxmlformats.org/drawingml/2006/main">
              <a:ext uri="{FF2B5EF4-FFF2-40B4-BE49-F238E27FC236}">
                <a16:creationId xmlns:a16="http://schemas.microsoft.com/office/drawing/2014/main" id="{05C66C93-5FB1-4BA7-BCEB-DC6572D4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29125"/>
            <a:ext cx="4857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650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[Context, scope or formal source]</a:t>
            </a:r>
          </a:p>
        </p:txBody>
      </p:sp>
    </p:spTree>
    <p:extLst>
      <p:ext uri="{BB962C8B-B14F-4D97-AF65-F5344CB8AC3E}">
        <p14:creationId xmlns:p14="http://schemas.microsoft.com/office/powerpoint/2010/main" val="4090206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f5530770eb4007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4 / 6am-summary">
            <a:extLst xmlns:a="http://schemas.openxmlformats.org/drawingml/2006/main">
              <a:ext uri="{FF2B5EF4-FFF2-40B4-BE49-F238E27FC236}">
                <a16:creationId xmlns:a16="http://schemas.microsoft.com/office/drawing/2014/main" id="{96E79F7D-AC15-4AD7-A259-840ADF067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14 / 6am-summary</a:t>
            </a:r>
          </a:p>
        </p:txBody>
      </p:sp>
      <p:sp>
        <p:nvSpPr>
          <p:cNvPr id="3" name="[SUMMARY&#10;POINT]">
            <a:extLst xmlns:a="http://schemas.openxmlformats.org/drawingml/2006/main">
              <a:ext uri="{FF2B5EF4-FFF2-40B4-BE49-F238E27FC236}">
                <a16:creationId xmlns:a16="http://schemas.microsoft.com/office/drawing/2014/main" id="{0ABAC9CE-E29F-4274-BB06-EEA61D37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000625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3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[SUMMARY</a:t>
            </a:r>
          </a:p>
          <a:p xmlns:a="http://schemas.openxmlformats.org/drawingml/2006/main">
            <a:pPr>
              <a:defRPr sz="63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3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POINT]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009A9EC6-F644-4433-8306-5F53A709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765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01</a:t>
            </a:r>
          </a:p>
        </p:txBody>
      </p:sp>
      <p:sp>
        <p:nvSpPr>
          <p:cNvPr id="5" name="[Supporting observation]">
            <a:extLst xmlns:a="http://schemas.openxmlformats.org/drawingml/2006/main">
              <a:ext uri="{FF2B5EF4-FFF2-40B4-BE49-F238E27FC236}">
                <a16:creationId xmlns:a16="http://schemas.microsoft.com/office/drawing/2014/main" id="{A822D268-BE4C-40D4-AB7C-268AFB68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47650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[Supporting observation]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61FF15F6-A676-486A-85CE-96DBA0E1B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195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02</a:t>
            </a:r>
          </a:p>
        </p:txBody>
      </p:sp>
      <p:sp>
        <p:nvSpPr>
          <p:cNvPr id="7" name="[Supporting observation]">
            <a:extLst xmlns:a="http://schemas.openxmlformats.org/drawingml/2006/main">
              <a:ext uri="{FF2B5EF4-FFF2-40B4-BE49-F238E27FC236}">
                <a16:creationId xmlns:a16="http://schemas.microsoft.com/office/drawing/2014/main" id="{39F152AF-8A70-49A5-966C-EB27A99A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1950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[Supporting observation]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13D72922-8B61-4DC5-9ADF-A0DADC7D2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7625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03</a:t>
            </a:r>
          </a:p>
        </p:txBody>
      </p:sp>
      <p:sp>
        <p:nvSpPr>
          <p:cNvPr id="9" name="[Supporting observation]">
            <a:extLst xmlns:a="http://schemas.openxmlformats.org/drawingml/2006/main">
              <a:ext uri="{FF2B5EF4-FFF2-40B4-BE49-F238E27FC236}">
                <a16:creationId xmlns:a16="http://schemas.microsoft.com/office/drawing/2014/main" id="{F51442B0-31A9-44AF-9A36-A035165A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76250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[Supporting observation]</a:t>
            </a:r>
          </a:p>
        </p:txBody>
      </p:sp>
    </p:spTree>
    <p:extLst>
      <p:ext uri="{BB962C8B-B14F-4D97-AF65-F5344CB8AC3E}">
        <p14:creationId xmlns:p14="http://schemas.microsoft.com/office/powerpoint/2010/main" val="126028544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d988cec9d34e1e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5 / 6am-image-full">
            <a:extLst xmlns:a="http://schemas.openxmlformats.org/drawingml/2006/main">
              <a:ext uri="{FF2B5EF4-FFF2-40B4-BE49-F238E27FC236}">
                <a16:creationId xmlns:a16="http://schemas.microsoft.com/office/drawing/2014/main" id="{8129D2F8-7591-4767-AEC2-65C69E8E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15 / 6am-image-full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065B46-3ECA-4A03-921C-1F5AA589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43000"/>
            <a:ext cx="8229600" cy="462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4" name="[Image · 16:9]">
            <a:extLst xmlns:a="http://schemas.openxmlformats.org/drawingml/2006/main">
              <a:ext uri="{FF2B5EF4-FFF2-40B4-BE49-F238E27FC236}">
                <a16:creationId xmlns:a16="http://schemas.microsoft.com/office/drawing/2014/main" id="{D60B637F-DE15-4BEB-BF7D-29863CC8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267075"/>
            <a:ext cx="784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16:9]</a:t>
            </a:r>
          </a:p>
        </p:txBody>
      </p:sp>
      <p:sp>
        <p:nvSpPr>
          <p:cNvPr id="5" name="[Caption / source]">
            <a:extLst xmlns:a="http://schemas.openxmlformats.org/drawingml/2006/main">
              <a:ext uri="{FF2B5EF4-FFF2-40B4-BE49-F238E27FC236}">
                <a16:creationId xmlns:a16="http://schemas.microsoft.com/office/drawing/2014/main" id="{5DDFF476-1FE2-4AAF-B101-40DFD9A7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905500"/>
            <a:ext cx="822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 / source]</a:t>
            </a:r>
          </a:p>
        </p:txBody>
      </p:sp>
    </p:spTree>
    <p:extLst>
      <p:ext uri="{BB962C8B-B14F-4D97-AF65-F5344CB8AC3E}">
        <p14:creationId xmlns:p14="http://schemas.microsoft.com/office/powerpoint/2010/main" val="157424002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616f1a04144dd0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6 / 6am-image-left">
            <a:extLst xmlns:a="http://schemas.openxmlformats.org/drawingml/2006/main">
              <a:ext uri="{FF2B5EF4-FFF2-40B4-BE49-F238E27FC236}">
                <a16:creationId xmlns:a16="http://schemas.microsoft.com/office/drawing/2014/main" id="{4C6A1ACF-1C2A-4BD9-B17D-EC9B3A36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16 / 6am-image-left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2A77A0-CA8A-46EB-93C1-D5177EC1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3810000" cy="476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4" name="[Image · 4:5]">
            <a:extLst xmlns:a="http://schemas.openxmlformats.org/drawingml/2006/main">
              <a:ext uri="{FF2B5EF4-FFF2-40B4-BE49-F238E27FC236}">
                <a16:creationId xmlns:a16="http://schemas.microsoft.com/office/drawing/2014/main" id="{6541C3FA-5301-4144-A3AA-C3B9BDCC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71875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4:5]</a:t>
            </a:r>
          </a:p>
        </p:txBody>
      </p:sp>
      <p:sp>
        <p:nvSpPr>
          <p:cNvPr id="5" name="[EDITORIAL&#10;TITLE]">
            <a:extLst xmlns:a="http://schemas.openxmlformats.org/drawingml/2006/main">
              <a:ext uri="{FF2B5EF4-FFF2-40B4-BE49-F238E27FC236}">
                <a16:creationId xmlns:a16="http://schemas.microsoft.com/office/drawing/2014/main" id="{3251A42C-4B35-4B27-BC79-30FEE4C4F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952625"/>
            <a:ext cx="533400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[EDITORIAL</a:t>
            </a:r>
          </a:p>
          <a:p xmlns:a="http://schemas.openxmlformats.org/drawingml/2006/main">
            <a:pPr>
              <a:def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TITLE]</a:t>
            </a:r>
          </a:p>
        </p:txBody>
      </p:sp>
      <p:sp>
        <p:nvSpPr>
          <p:cNvPr id="6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10629E2B-3D8C-4207-967F-3447EFC9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905250"/>
            <a:ext cx="5048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  <p:sp>
        <p:nvSpPr>
          <p:cNvPr id="7" name="[Caption / source]">
            <a:extLst xmlns:a="http://schemas.openxmlformats.org/drawingml/2006/main">
              <a:ext uri="{FF2B5EF4-FFF2-40B4-BE49-F238E27FC236}">
                <a16:creationId xmlns:a16="http://schemas.microsoft.com/office/drawing/2014/main" id="{110E6867-BA52-44D9-A22C-080A4348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810250"/>
            <a:ext cx="504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 / source]</a:t>
            </a:r>
          </a:p>
        </p:txBody>
      </p:sp>
    </p:spTree>
    <p:extLst>
      <p:ext uri="{BB962C8B-B14F-4D97-AF65-F5344CB8AC3E}">
        <p14:creationId xmlns:p14="http://schemas.microsoft.com/office/powerpoint/2010/main" val="13266314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52ae25db77465d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7 / 6am-image-right">
            <a:extLst xmlns:a="http://schemas.openxmlformats.org/drawingml/2006/main">
              <a:ext uri="{FF2B5EF4-FFF2-40B4-BE49-F238E27FC236}">
                <a16:creationId xmlns:a16="http://schemas.microsoft.com/office/drawing/2014/main" id="{C478D477-C09D-49F8-9ECB-0D46AAC6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17 / 6am-image-right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36c0ebda44f7c"/>
          <a:srcRect xmlns:a="http://schemas.openxmlformats.org/drawingml/2006/main" l="27500" t="0" r="275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05700" y="1381125"/>
            <a:ext cx="3429000" cy="4286250"/>
          </a:xfrm>
          <a:prstGeom xmlns:a="http://schemas.openxmlformats.org/drawingml/2006/main" prst="rect">
            <a:avLst/>
          </a:prstGeom>
        </p:spPr>
      </p:pic>
      <p:sp>
        <p:nvSpPr>
          <p:cNvPr id="4" name="[EDITORIAL&#10;TITLE]">
            <a:extLst xmlns:a="http://schemas.openxmlformats.org/drawingml/2006/main">
              <a:ext uri="{FF2B5EF4-FFF2-40B4-BE49-F238E27FC236}">
                <a16:creationId xmlns:a16="http://schemas.microsoft.com/office/drawing/2014/main" id="{E07D0225-09CB-4504-86BB-DEC4BDB75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533400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[EDITORIAL</a:t>
            </a:r>
          </a:p>
          <a:p xmlns:a="http://schemas.openxmlformats.org/drawingml/2006/main">
            <a:pPr>
              <a:def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2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TITLE]</a:t>
            </a:r>
          </a:p>
        </p:txBody>
      </p:sp>
      <p:sp>
        <p:nvSpPr>
          <p:cNvPr id="5" name="[A short explanation of this subject. Re">
            <a:extLst xmlns:a="http://schemas.openxmlformats.org/drawingml/2006/main">
              <a:ext uri="{FF2B5EF4-FFF2-40B4-BE49-F238E27FC236}">
                <a16:creationId xmlns:a16="http://schemas.microsoft.com/office/drawing/2014/main" id="{1B8C0B2C-A8A7-401B-9FA2-17B8490C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048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explanation of this subject. Replace this text with the relevant context and supporting facts.]</a:t>
            </a:r>
          </a:p>
        </p:txBody>
      </p:sp>
      <p:sp>
        <p:nvSpPr>
          <p:cNvPr id="6" name="Illustrative workshop · replace before u">
            <a:extLst xmlns:a="http://schemas.openxmlformats.org/drawingml/2006/main">
              <a:ext uri="{FF2B5EF4-FFF2-40B4-BE49-F238E27FC236}">
                <a16:creationId xmlns:a16="http://schemas.microsoft.com/office/drawing/2014/main" id="{7C79D461-1AF5-48F1-B18E-2DBA30A1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582930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Illustrative workshop · replace before use</a:t>
            </a:r>
          </a:p>
        </p:txBody>
      </p:sp>
    </p:spTree>
    <p:extLst>
      <p:ext uri="{BB962C8B-B14F-4D97-AF65-F5344CB8AC3E}">
        <p14:creationId xmlns:p14="http://schemas.microsoft.com/office/powerpoint/2010/main" val="145686147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b897a8d5d462e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8 / 6am-image-pair">
            <a:extLst xmlns:a="http://schemas.openxmlformats.org/drawingml/2006/main">
              <a:ext uri="{FF2B5EF4-FFF2-40B4-BE49-F238E27FC236}">
                <a16:creationId xmlns:a16="http://schemas.microsoft.com/office/drawing/2014/main" id="{2CDC139F-BEFB-47F2-90C9-EFE279F7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18 / 6am-image-pair</a:t>
            </a:r>
          </a:p>
        </p:txBody>
      </p:sp>
      <p:sp>
        <p:nvSpPr>
          <p:cNvPr id="3" name="[TOPIC TITLE]">
            <a:extLst xmlns:a="http://schemas.openxmlformats.org/drawingml/2006/main">
              <a:ext uri="{FF2B5EF4-FFF2-40B4-BE49-F238E27FC236}">
                <a16:creationId xmlns:a16="http://schemas.microsoft.com/office/drawing/2014/main" id="{B830C27E-B7C0-49B0-9557-009541FB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[TOPIC TITLE]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4BB46C-B2B5-46A3-80E8-B02F910F5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4572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5" name="[Image · 4:3]">
            <a:extLst xmlns:a="http://schemas.openxmlformats.org/drawingml/2006/main">
              <a:ext uri="{FF2B5EF4-FFF2-40B4-BE49-F238E27FC236}">
                <a16:creationId xmlns:a16="http://schemas.microsoft.com/office/drawing/2014/main" id="{90EF6762-71A2-4A6E-84CB-E03BA29F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52875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4:3]</a:t>
            </a:r>
          </a:p>
        </p:txBody>
      </p:sp>
      <p:sp>
        <p:nvSpPr>
          <p:cNvPr id="6" name="[Caption / source]">
            <a:extLst xmlns:a="http://schemas.openxmlformats.org/drawingml/2006/main">
              <a:ext uri="{FF2B5EF4-FFF2-40B4-BE49-F238E27FC236}">
                <a16:creationId xmlns:a16="http://schemas.microsoft.com/office/drawing/2014/main" id="{5DFCBCCC-2A2D-43C8-A0D0-1030282D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626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 / source]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6978F-497C-44AF-8E48-42E3308D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28875"/>
            <a:ext cx="4572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8" name="[Image · 4:3]">
            <a:extLst xmlns:a="http://schemas.openxmlformats.org/drawingml/2006/main">
              <a:ext uri="{FF2B5EF4-FFF2-40B4-BE49-F238E27FC236}">
                <a16:creationId xmlns:a16="http://schemas.microsoft.com/office/drawing/2014/main" id="{962AD66A-A39A-4107-9D9E-56483827F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952875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4:3]</a:t>
            </a:r>
          </a:p>
        </p:txBody>
      </p:sp>
      <p:sp>
        <p:nvSpPr>
          <p:cNvPr id="9" name="[Caption / source]">
            <a:extLst xmlns:a="http://schemas.openxmlformats.org/drawingml/2006/main">
              <a:ext uri="{FF2B5EF4-FFF2-40B4-BE49-F238E27FC236}">
                <a16:creationId xmlns:a16="http://schemas.microsoft.com/office/drawing/2014/main" id="{2EBDADBC-EA85-4C02-8778-351769F8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9626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 / source]</a:t>
            </a:r>
          </a:p>
        </p:txBody>
      </p:sp>
    </p:spTree>
    <p:extLst>
      <p:ext uri="{BB962C8B-B14F-4D97-AF65-F5344CB8AC3E}">
        <p14:creationId xmlns:p14="http://schemas.microsoft.com/office/powerpoint/2010/main" val="9254554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0694e9b77484c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19 / 6am-image-triptych">
            <a:extLst xmlns:a="http://schemas.openxmlformats.org/drawingml/2006/main">
              <a:ext uri="{FF2B5EF4-FFF2-40B4-BE49-F238E27FC236}">
                <a16:creationId xmlns:a16="http://schemas.microsoft.com/office/drawing/2014/main" id="{9AF63050-75FA-47BF-8FFC-62FC8F7D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19 / 6am-image-triptych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D8C481-F407-437A-9E7B-0EB65295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314325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4" name="[Image · 3:4]">
            <a:extLst xmlns:a="http://schemas.openxmlformats.org/drawingml/2006/main">
              <a:ext uri="{FF2B5EF4-FFF2-40B4-BE49-F238E27FC236}">
                <a16:creationId xmlns:a16="http://schemas.microsoft.com/office/drawing/2014/main" id="{79F0A979-35C5-44FE-8B5D-DF6E54991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86125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3:4]</a:t>
            </a:r>
          </a:p>
        </p:txBody>
      </p:sp>
      <p:sp>
        <p:nvSpPr>
          <p:cNvPr id="5" name="[Caption]">
            <a:extLst xmlns:a="http://schemas.openxmlformats.org/drawingml/2006/main">
              <a:ext uri="{FF2B5EF4-FFF2-40B4-BE49-F238E27FC236}">
                <a16:creationId xmlns:a16="http://schemas.microsoft.com/office/drawing/2014/main" id="{65B957BA-912F-444F-AFE0-070FB574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335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9379C-38EB-47E5-A2AE-367837C6E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381125"/>
            <a:ext cx="314325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7" name="[Image · 3:4]">
            <a:extLst xmlns:a="http://schemas.openxmlformats.org/drawingml/2006/main">
              <a:ext uri="{FF2B5EF4-FFF2-40B4-BE49-F238E27FC236}">
                <a16:creationId xmlns:a16="http://schemas.microsoft.com/office/drawing/2014/main" id="{95F86ADB-6405-4D10-8E31-F2775742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286125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3:4]</a:t>
            </a:r>
          </a:p>
        </p:txBody>
      </p:sp>
      <p:sp>
        <p:nvSpPr>
          <p:cNvPr id="8" name="[Caption]">
            <a:extLst xmlns:a="http://schemas.openxmlformats.org/drawingml/2006/main">
              <a:ext uri="{FF2B5EF4-FFF2-40B4-BE49-F238E27FC236}">
                <a16:creationId xmlns:a16="http://schemas.microsoft.com/office/drawing/2014/main" id="{D020B85A-5918-4AEF-949F-FBCAD49B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810250"/>
            <a:ext cx="335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E00F76-0EAD-4ED9-9D2D-7EEA5ABF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381125"/>
            <a:ext cx="314325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0" name="[Image · 3:4]">
            <a:extLst xmlns:a="http://schemas.openxmlformats.org/drawingml/2006/main">
              <a:ext uri="{FF2B5EF4-FFF2-40B4-BE49-F238E27FC236}">
                <a16:creationId xmlns:a16="http://schemas.microsoft.com/office/drawing/2014/main" id="{9B60F894-0342-4DBD-A5BD-E8EFE8CE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286125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3:4]</a:t>
            </a:r>
          </a:p>
        </p:txBody>
      </p:sp>
      <p:sp>
        <p:nvSpPr>
          <p:cNvPr id="11" name="[Caption]">
            <a:extLst xmlns:a="http://schemas.openxmlformats.org/drawingml/2006/main">
              <a:ext uri="{FF2B5EF4-FFF2-40B4-BE49-F238E27FC236}">
                <a16:creationId xmlns:a16="http://schemas.microsoft.com/office/drawing/2014/main" id="{CC26F568-0E5A-4D9D-87A2-0BE8C459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810250"/>
            <a:ext cx="335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[Caption]</a:t>
            </a:r>
          </a:p>
        </p:txBody>
      </p:sp>
    </p:spTree>
    <p:extLst>
      <p:ext uri="{BB962C8B-B14F-4D97-AF65-F5344CB8AC3E}">
        <p14:creationId xmlns:p14="http://schemas.microsoft.com/office/powerpoint/2010/main" val="132135638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74aa7069994552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0 / 6am-image-wide">
            <a:extLst xmlns:a="http://schemas.openxmlformats.org/drawingml/2006/main">
              <a:ext uri="{FF2B5EF4-FFF2-40B4-BE49-F238E27FC236}">
                <a16:creationId xmlns:a16="http://schemas.microsoft.com/office/drawing/2014/main" id="{9FE3F70E-863F-47E9-85E7-A138483D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20 / 6am-image-wide</a:t>
            </a:r>
          </a:p>
        </p:txBody>
      </p:sp>
      <p:sp>
        <p:nvSpPr>
          <p:cNvPr id="3" name="[IMAGE SUBJECT]">
            <a:extLst xmlns:a="http://schemas.openxmlformats.org/drawingml/2006/main">
              <a:ext uri="{FF2B5EF4-FFF2-40B4-BE49-F238E27FC236}">
                <a16:creationId xmlns:a16="http://schemas.microsoft.com/office/drawing/2014/main" id="{B6456C22-4CD7-48BD-8552-6BA7E088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3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[IMAGE SUBJECT]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69D77-731A-403B-BDD5-AB310ACA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10058400" cy="335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5" name="[Image · 3:1]">
            <a:extLst xmlns:a="http://schemas.openxmlformats.org/drawingml/2006/main">
              <a:ext uri="{FF2B5EF4-FFF2-40B4-BE49-F238E27FC236}">
                <a16:creationId xmlns:a16="http://schemas.microsoft.com/office/drawing/2014/main" id="{4F3F3A41-5603-4133-8CDE-371A2809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9677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3:1]</a:t>
            </a:r>
          </a:p>
        </p:txBody>
      </p:sp>
      <p:sp>
        <p:nvSpPr>
          <p:cNvPr id="6" name="[A short contextual note. Include the so">
            <a:extLst xmlns:a="http://schemas.openxmlformats.org/drawingml/2006/main">
              <a:ext uri="{FF2B5EF4-FFF2-40B4-BE49-F238E27FC236}">
                <a16:creationId xmlns:a16="http://schemas.microsoft.com/office/drawing/2014/main" id="{A06A53EB-755C-4C9C-9307-08343DB2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65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 contextual note. Include the source and any qualification that affects interpretation.]</a:t>
            </a:r>
          </a:p>
        </p:txBody>
      </p:sp>
    </p:spTree>
    <p:extLst>
      <p:ext uri="{BB962C8B-B14F-4D97-AF65-F5344CB8AC3E}">
        <p14:creationId xmlns:p14="http://schemas.microsoft.com/office/powerpoint/2010/main" val="151250899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2fddde1fcf4569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1 / 6am-steps-horizontal">
            <a:extLst xmlns:a="http://schemas.openxmlformats.org/drawingml/2006/main">
              <a:ext uri="{FF2B5EF4-FFF2-40B4-BE49-F238E27FC236}">
                <a16:creationId xmlns:a16="http://schemas.microsoft.com/office/drawing/2014/main" id="{08AE069D-9E26-45A6-AE5D-42DF4EFA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21 / 6am-steps-horizontal</a:t>
            </a:r>
          </a:p>
        </p:txBody>
      </p:sp>
      <p:sp>
        <p:nvSpPr>
          <p:cNvPr id="3" name="[PROCESS]">
            <a:extLst xmlns:a="http://schemas.openxmlformats.org/drawingml/2006/main">
              <a:ext uri="{FF2B5EF4-FFF2-40B4-BE49-F238E27FC236}">
                <a16:creationId xmlns:a16="http://schemas.microsoft.com/office/drawing/2014/main" id="{2EA066CB-F1F4-4B47-B8FF-927BDEE0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[PROCESS]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351937-60C0-4D58-B64C-C7B7B3367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F29A6-3A5F-479C-A8A7-F69671DE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7048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FF04"/>
          </a:solidFill>
          <a:ln xmlns:a="http://schemas.openxmlformats.org/drawingml/2006/main" w="0">
            <a:noFill/>
          </a:ln>
        </p:spPr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EFDC0EFC-B2BF-4614-B31A-0F1EE03B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9875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01</a:t>
            </a:r>
          </a:p>
        </p:txBody>
      </p:sp>
      <p:sp>
        <p:nvSpPr>
          <p:cNvPr id="7" name="[STEP]">
            <a:extLst xmlns:a="http://schemas.openxmlformats.org/drawingml/2006/main">
              <a:ext uri="{FF2B5EF4-FFF2-40B4-BE49-F238E27FC236}">
                <a16:creationId xmlns:a16="http://schemas.microsoft.com/office/drawing/2014/main" id="{A0E0C874-904D-4AB2-B016-6FD7B8C8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238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[STEP]</a:t>
            </a:r>
          </a:p>
        </p:txBody>
      </p:sp>
      <p:sp>
        <p:nvSpPr>
          <p:cNvPr id="8" name="[The output of this step]">
            <a:extLst xmlns:a="http://schemas.openxmlformats.org/drawingml/2006/main">
              <a:ext uri="{FF2B5EF4-FFF2-40B4-BE49-F238E27FC236}">
                <a16:creationId xmlns:a16="http://schemas.microsoft.com/office/drawing/2014/main" id="{FF24C786-9D83-4A52-AD75-DF44B99D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[The output of this step]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87C23-673F-4749-8BFB-CB6BE165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00350"/>
            <a:ext cx="7048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0"/>
          </a:solidFill>
          <a:ln xmlns:a="http://schemas.openxmlformats.org/drawingml/2006/main" w="0">
            <a:noFill/>
          </a:ln>
        </p:spPr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5D950B3A-F83D-42EC-942A-13B73BD6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809875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02</a:t>
            </a:r>
          </a:p>
        </p:txBody>
      </p:sp>
      <p:sp>
        <p:nvSpPr>
          <p:cNvPr id="11" name="[STEP]">
            <a:extLst xmlns:a="http://schemas.openxmlformats.org/drawingml/2006/main">
              <a:ext uri="{FF2B5EF4-FFF2-40B4-BE49-F238E27FC236}">
                <a16:creationId xmlns:a16="http://schemas.microsoft.com/office/drawing/2014/main" id="{2AC04FDA-D6FB-4D74-8530-19A695EE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657600"/>
            <a:ext cx="238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[STEP]</a:t>
            </a:r>
          </a:p>
        </p:txBody>
      </p:sp>
      <p:sp>
        <p:nvSpPr>
          <p:cNvPr id="12" name="[The output of this step]">
            <a:extLst xmlns:a="http://schemas.openxmlformats.org/drawingml/2006/main">
              <a:ext uri="{FF2B5EF4-FFF2-40B4-BE49-F238E27FC236}">
                <a16:creationId xmlns:a16="http://schemas.microsoft.com/office/drawing/2014/main" id="{EF9A32D2-AEF5-4D41-BA5B-3BF14949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29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[The output of this step]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412D8-A845-495F-915F-0DCB060B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00350"/>
            <a:ext cx="7048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0"/>
          </a:solidFill>
          <a:ln xmlns:a="http://schemas.openxmlformats.org/drawingml/2006/main" w="0">
            <a:noFill/>
          </a:ln>
        </p:spPr>
      </p:sp>
      <p:sp>
        <p:nvSpPr>
          <p:cNvPr id="14" name="03">
            <a:extLst xmlns:a="http://schemas.openxmlformats.org/drawingml/2006/main">
              <a:ext uri="{FF2B5EF4-FFF2-40B4-BE49-F238E27FC236}">
                <a16:creationId xmlns:a16="http://schemas.microsoft.com/office/drawing/2014/main" id="{0C26ECEB-2DC1-4A11-8DB8-A26D78F6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09875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03</a:t>
            </a:r>
          </a:p>
        </p:txBody>
      </p:sp>
      <p:sp>
        <p:nvSpPr>
          <p:cNvPr id="15" name="[STEP]">
            <a:extLst xmlns:a="http://schemas.openxmlformats.org/drawingml/2006/main">
              <a:ext uri="{FF2B5EF4-FFF2-40B4-BE49-F238E27FC236}">
                <a16:creationId xmlns:a16="http://schemas.microsoft.com/office/drawing/2014/main" id="{DD246B72-62EA-42AB-A892-973AAB19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57600"/>
            <a:ext cx="238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[STEP]</a:t>
            </a:r>
          </a:p>
        </p:txBody>
      </p:sp>
      <p:sp>
        <p:nvSpPr>
          <p:cNvPr id="16" name="[The output of this step]">
            <a:extLst xmlns:a="http://schemas.openxmlformats.org/drawingml/2006/main">
              <a:ext uri="{FF2B5EF4-FFF2-40B4-BE49-F238E27FC236}">
                <a16:creationId xmlns:a16="http://schemas.microsoft.com/office/drawing/2014/main" id="{53E4F176-B4D0-4A94-A3D8-3F212E09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29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[The output of this step]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D99D48-AE22-4A58-AADF-F3F57F37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800350"/>
            <a:ext cx="7048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0"/>
          </a:solidFill>
          <a:ln xmlns:a="http://schemas.openxmlformats.org/drawingml/2006/main" w="0">
            <a:noFill/>
          </a:ln>
        </p:spPr>
      </p:sp>
      <p:sp>
        <p:nvSpPr>
          <p:cNvPr id="18" name="04">
            <a:extLst xmlns:a="http://schemas.openxmlformats.org/drawingml/2006/main">
              <a:ext uri="{FF2B5EF4-FFF2-40B4-BE49-F238E27FC236}">
                <a16:creationId xmlns:a16="http://schemas.microsoft.com/office/drawing/2014/main" id="{A8A604E3-05D2-437E-8ED4-60667230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809875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32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04</a:t>
            </a:r>
          </a:p>
        </p:txBody>
      </p:sp>
      <p:sp>
        <p:nvSpPr>
          <p:cNvPr id="19" name="[STEP]">
            <a:extLst xmlns:a="http://schemas.openxmlformats.org/drawingml/2006/main">
              <a:ext uri="{FF2B5EF4-FFF2-40B4-BE49-F238E27FC236}">
                <a16:creationId xmlns:a16="http://schemas.microsoft.com/office/drawing/2014/main" id="{B45541FB-47AA-4DC3-8D21-9F824922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657600"/>
            <a:ext cx="238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[STEP]</a:t>
            </a:r>
          </a:p>
        </p:txBody>
      </p:sp>
      <p:sp>
        <p:nvSpPr>
          <p:cNvPr id="20" name="[The output of this step]">
            <a:extLst xmlns:a="http://schemas.openxmlformats.org/drawingml/2006/main">
              <a:ext uri="{FF2B5EF4-FFF2-40B4-BE49-F238E27FC236}">
                <a16:creationId xmlns:a16="http://schemas.microsoft.com/office/drawing/2014/main" id="{F56BE474-775E-4989-A0B4-A3D7C696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429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[The output of this step]</a:t>
            </a:r>
          </a:p>
        </p:txBody>
      </p:sp>
    </p:spTree>
    <p:extLst>
      <p:ext uri="{BB962C8B-B14F-4D97-AF65-F5344CB8AC3E}">
        <p14:creationId xmlns:p14="http://schemas.microsoft.com/office/powerpoint/2010/main" val="130268510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1993746c54aa3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2 / 6am-steps-vertical">
            <a:extLst xmlns:a="http://schemas.openxmlformats.org/drawingml/2006/main">
              <a:ext uri="{FF2B5EF4-FFF2-40B4-BE49-F238E27FC236}">
                <a16:creationId xmlns:a16="http://schemas.microsoft.com/office/drawing/2014/main" id="{0C9AA5CB-B1FF-4980-B971-86738AC9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22 / 6am-steps-vertical</a:t>
            </a:r>
          </a:p>
        </p:txBody>
      </p:sp>
      <p:sp>
        <p:nvSpPr>
          <p:cNvPr id="3" name="[PROCESS]">
            <a:extLst xmlns:a="http://schemas.openxmlformats.org/drawingml/2006/main">
              <a:ext uri="{FF2B5EF4-FFF2-40B4-BE49-F238E27FC236}">
                <a16:creationId xmlns:a16="http://schemas.microsoft.com/office/drawing/2014/main" id="{F7042D14-F13B-402D-BBAC-3CC7988D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[PROCESS]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81EB0F5B-8024-4292-97FE-D1ED415B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01</a:t>
            </a:r>
          </a:p>
        </p:txBody>
      </p:sp>
      <p:sp>
        <p:nvSpPr>
          <p:cNvPr id="5" name="[Step name]">
            <a:extLst xmlns:a="http://schemas.openxmlformats.org/drawingml/2006/main">
              <a:ext uri="{FF2B5EF4-FFF2-40B4-BE49-F238E27FC236}">
                <a16:creationId xmlns:a16="http://schemas.microsoft.com/office/drawing/2014/main" id="{59E96BD1-E657-4AF3-BACA-14C8B28A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647950"/>
            <a:ext cx="319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[Step name]</a:t>
            </a:r>
          </a:p>
        </p:txBody>
      </p:sp>
      <p:sp>
        <p:nvSpPr>
          <p:cNvPr id="6" name="[Output and acceptance criteria]">
            <a:extLst xmlns:a="http://schemas.openxmlformats.org/drawingml/2006/main">
              <a:ext uri="{FF2B5EF4-FFF2-40B4-BE49-F238E27FC236}">
                <a16:creationId xmlns:a16="http://schemas.microsoft.com/office/drawing/2014/main" id="{FB8DC4E3-D1B4-4128-A5FA-FB125E4F1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47950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[Output and acceptance criteria]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73B5A-C6D7-487F-89B4-61C4722D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314700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7997531D-B1EE-487E-9BB9-CCD66DD8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861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02</a:t>
            </a:r>
          </a:p>
        </p:txBody>
      </p:sp>
      <p:sp>
        <p:nvSpPr>
          <p:cNvPr id="9" name="[Step name]">
            <a:extLst xmlns:a="http://schemas.openxmlformats.org/drawingml/2006/main">
              <a:ext uri="{FF2B5EF4-FFF2-40B4-BE49-F238E27FC236}">
                <a16:creationId xmlns:a16="http://schemas.microsoft.com/office/drawing/2014/main" id="{C39719EE-34BC-4A7D-9B5E-36748656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486150"/>
            <a:ext cx="319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[Step name]</a:t>
            </a:r>
          </a:p>
        </p:txBody>
      </p:sp>
      <p:sp>
        <p:nvSpPr>
          <p:cNvPr id="10" name="[Output and acceptance criteria]">
            <a:extLst xmlns:a="http://schemas.openxmlformats.org/drawingml/2006/main">
              <a:ext uri="{FF2B5EF4-FFF2-40B4-BE49-F238E27FC236}">
                <a16:creationId xmlns:a16="http://schemas.microsoft.com/office/drawing/2014/main" id="{AA7FC8B0-4CA8-457A-B10B-05E10C652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86150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[Output and acceptance criteria]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1E30C-D441-4FDB-8D72-4EE43E57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152900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530A3136-4D8E-423D-ABF6-9D81A722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03</a:t>
            </a:r>
          </a:p>
        </p:txBody>
      </p:sp>
      <p:sp>
        <p:nvSpPr>
          <p:cNvPr id="13" name="[Step name]">
            <a:extLst xmlns:a="http://schemas.openxmlformats.org/drawingml/2006/main">
              <a:ext uri="{FF2B5EF4-FFF2-40B4-BE49-F238E27FC236}">
                <a16:creationId xmlns:a16="http://schemas.microsoft.com/office/drawing/2014/main" id="{0BD158DE-72E9-41BA-A34E-35D2B76AD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324350"/>
            <a:ext cx="319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[Step name]</a:t>
            </a:r>
          </a:p>
        </p:txBody>
      </p:sp>
      <p:sp>
        <p:nvSpPr>
          <p:cNvPr id="14" name="[Output and acceptance criteria]">
            <a:extLst xmlns:a="http://schemas.openxmlformats.org/drawingml/2006/main">
              <a:ext uri="{FF2B5EF4-FFF2-40B4-BE49-F238E27FC236}">
                <a16:creationId xmlns:a16="http://schemas.microsoft.com/office/drawing/2014/main" id="{8929C2F2-465E-4FD5-A92F-B8D2F044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24350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[Output and acceptance criteria]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6B1EAD-48D0-450A-A72D-11B478C7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991100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C7600A5B-91DB-46EA-9385-111C746D9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8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04</a:t>
            </a:r>
          </a:p>
        </p:txBody>
      </p:sp>
      <p:sp>
        <p:nvSpPr>
          <p:cNvPr id="17" name="[Step name]">
            <a:extLst xmlns:a="http://schemas.openxmlformats.org/drawingml/2006/main">
              <a:ext uri="{FF2B5EF4-FFF2-40B4-BE49-F238E27FC236}">
                <a16:creationId xmlns:a16="http://schemas.microsoft.com/office/drawing/2014/main" id="{C1D483E1-8402-4092-8131-9718209E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162550"/>
            <a:ext cx="319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[Step name]</a:t>
            </a:r>
          </a:p>
        </p:txBody>
      </p:sp>
      <p:sp>
        <p:nvSpPr>
          <p:cNvPr id="18" name="[Output and acceptance criteria]">
            <a:extLst xmlns:a="http://schemas.openxmlformats.org/drawingml/2006/main">
              <a:ext uri="{FF2B5EF4-FFF2-40B4-BE49-F238E27FC236}">
                <a16:creationId xmlns:a16="http://schemas.microsoft.com/office/drawing/2014/main" id="{6CB8E218-A40E-4B44-849F-74954D3E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162550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[Output and acceptance criteria]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56B58F-B589-4CD9-AC3B-B7BC48C2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829300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592004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51685f17541b8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3 / 6am-timeline">
            <a:extLst xmlns:a="http://schemas.openxmlformats.org/drawingml/2006/main">
              <a:ext uri="{FF2B5EF4-FFF2-40B4-BE49-F238E27FC236}">
                <a16:creationId xmlns:a16="http://schemas.microsoft.com/office/drawing/2014/main" id="{DEF47680-BBBB-4F03-98CF-CE8128C3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23 / 6am-timeline</a:t>
            </a:r>
          </a:p>
        </p:txBody>
      </p:sp>
      <p:sp>
        <p:nvSpPr>
          <p:cNvPr id="3" name="[TIMELINE]">
            <a:extLst xmlns:a="http://schemas.openxmlformats.org/drawingml/2006/main">
              <a:ext uri="{FF2B5EF4-FFF2-40B4-BE49-F238E27FC236}">
                <a16:creationId xmlns:a16="http://schemas.microsoft.com/office/drawing/2014/main" id="{1F24CAF8-91CE-41F2-8366-732524B4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[TIMELINE]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32DF9-EB3B-4C1A-AC3F-C0A65E66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0045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2C099-C66D-4F2E-BEB3-1E6B0E06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6" name="[DATE]">
            <a:extLst xmlns:a="http://schemas.openxmlformats.org/drawingml/2006/main">
              <a:ext uri="{FF2B5EF4-FFF2-40B4-BE49-F238E27FC236}">
                <a16:creationId xmlns:a16="http://schemas.microsoft.com/office/drawing/2014/main" id="{A7FA6D74-C4B2-4770-A4A3-EFAB3210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24765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[DATE]</a:t>
            </a:r>
          </a:p>
        </p:txBody>
      </p:sp>
      <p:sp>
        <p:nvSpPr>
          <p:cNvPr id="7" name="[Milestone]">
            <a:extLst xmlns:a="http://schemas.openxmlformats.org/drawingml/2006/main">
              <a:ext uri="{FF2B5EF4-FFF2-40B4-BE49-F238E27FC236}">
                <a16:creationId xmlns:a16="http://schemas.microsoft.com/office/drawing/2014/main" id="{7FE73FC4-2119-42B2-B5B6-D2349B39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925"/>
            <a:ext cx="2400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[Milestone]</a:t>
            </a:r>
          </a:p>
        </p:txBody>
      </p:sp>
      <p:sp>
        <p:nvSpPr>
          <p:cNvPr id="8" name="[Event or outcome]">
            <a:extLst xmlns:a="http://schemas.openxmlformats.org/drawingml/2006/main">
              <a:ext uri="{FF2B5EF4-FFF2-40B4-BE49-F238E27FC236}">
                <a16:creationId xmlns:a16="http://schemas.microsoft.com/office/drawing/2014/main" id="{EF6531BB-CACD-45A7-9A36-A16C1FF3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65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[Event or outcome]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2665A4-76A0-481B-99DA-E68ACF94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514725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0" name="[DATE]">
            <a:extLst xmlns:a="http://schemas.openxmlformats.org/drawingml/2006/main">
              <a:ext uri="{FF2B5EF4-FFF2-40B4-BE49-F238E27FC236}">
                <a16:creationId xmlns:a16="http://schemas.microsoft.com/office/drawing/2014/main" id="{79CBFB17-F183-4511-88E9-A6E51520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686050"/>
            <a:ext cx="24765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[DATE]</a:t>
            </a:r>
          </a:p>
        </p:txBody>
      </p:sp>
      <p:sp>
        <p:nvSpPr>
          <p:cNvPr id="11" name="[Milestone]">
            <a:extLst xmlns:a="http://schemas.openxmlformats.org/drawingml/2006/main">
              <a:ext uri="{FF2B5EF4-FFF2-40B4-BE49-F238E27FC236}">
                <a16:creationId xmlns:a16="http://schemas.microsoft.com/office/drawing/2014/main" id="{2E8E274B-B8C1-4E3F-ADB2-0879F902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971925"/>
            <a:ext cx="2400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[Milestone]</a:t>
            </a:r>
          </a:p>
        </p:txBody>
      </p:sp>
      <p:sp>
        <p:nvSpPr>
          <p:cNvPr id="12" name="[Event or outcome]">
            <a:extLst xmlns:a="http://schemas.openxmlformats.org/drawingml/2006/main">
              <a:ext uri="{FF2B5EF4-FFF2-40B4-BE49-F238E27FC236}">
                <a16:creationId xmlns:a16="http://schemas.microsoft.com/office/drawing/2014/main" id="{BE7E0126-E082-4F87-BF3A-10B456DA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7244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65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[Event or outcome]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B86FD-A1FD-4907-BD05-2D8B96AF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514725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4" name="[DATE]">
            <a:extLst xmlns:a="http://schemas.openxmlformats.org/drawingml/2006/main">
              <a:ext uri="{FF2B5EF4-FFF2-40B4-BE49-F238E27FC236}">
                <a16:creationId xmlns:a16="http://schemas.microsoft.com/office/drawing/2014/main" id="{1ED22649-6847-4504-864A-B7BEAAB9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86050"/>
            <a:ext cx="24765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[DATE]</a:t>
            </a:r>
          </a:p>
        </p:txBody>
      </p:sp>
      <p:sp>
        <p:nvSpPr>
          <p:cNvPr id="15" name="[Milestone]">
            <a:extLst xmlns:a="http://schemas.openxmlformats.org/drawingml/2006/main">
              <a:ext uri="{FF2B5EF4-FFF2-40B4-BE49-F238E27FC236}">
                <a16:creationId xmlns:a16="http://schemas.microsoft.com/office/drawing/2014/main" id="{2E46403A-2AA2-4EDD-A584-D427AE84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71925"/>
            <a:ext cx="2400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[Milestone]</a:t>
            </a:r>
          </a:p>
        </p:txBody>
      </p:sp>
      <p:sp>
        <p:nvSpPr>
          <p:cNvPr id="16" name="[Event or outcome]">
            <a:extLst xmlns:a="http://schemas.openxmlformats.org/drawingml/2006/main">
              <a:ext uri="{FF2B5EF4-FFF2-40B4-BE49-F238E27FC236}">
                <a16:creationId xmlns:a16="http://schemas.microsoft.com/office/drawing/2014/main" id="{32592538-A6E1-4174-886F-419733E3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7244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65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[Event or outcome]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128D13-856E-4B1B-8F59-BBDEA9761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514725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8" name="[DATE]">
            <a:extLst xmlns:a="http://schemas.openxmlformats.org/drawingml/2006/main">
              <a:ext uri="{FF2B5EF4-FFF2-40B4-BE49-F238E27FC236}">
                <a16:creationId xmlns:a16="http://schemas.microsoft.com/office/drawing/2014/main" id="{BC586EE7-5209-4F97-A99C-F186F214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86050"/>
            <a:ext cx="24765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1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[DATE]</a:t>
            </a:r>
          </a:p>
        </p:txBody>
      </p:sp>
      <p:sp>
        <p:nvSpPr>
          <p:cNvPr id="19" name="[Milestone]">
            <a:extLst xmlns:a="http://schemas.openxmlformats.org/drawingml/2006/main">
              <a:ext uri="{FF2B5EF4-FFF2-40B4-BE49-F238E27FC236}">
                <a16:creationId xmlns:a16="http://schemas.microsoft.com/office/drawing/2014/main" id="{062E82AC-9C41-434C-A6E1-B21D6E64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971925"/>
            <a:ext cx="2400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[Milestone]</a:t>
            </a:r>
          </a:p>
        </p:txBody>
      </p:sp>
      <p:sp>
        <p:nvSpPr>
          <p:cNvPr id="20" name="[Event or outcome]">
            <a:extLst xmlns:a="http://schemas.openxmlformats.org/drawingml/2006/main">
              <a:ext uri="{FF2B5EF4-FFF2-40B4-BE49-F238E27FC236}">
                <a16:creationId xmlns:a16="http://schemas.microsoft.com/office/drawing/2014/main" id="{2604CA12-30D7-4F7D-9A0A-27593DBB9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7244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65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[Event or outcome]</a:t>
            </a:r>
          </a:p>
        </p:txBody>
      </p:sp>
    </p:spTree>
    <p:extLst>
      <p:ext uri="{BB962C8B-B14F-4D97-AF65-F5344CB8AC3E}">
        <p14:creationId xmlns:p14="http://schemas.microsoft.com/office/powerpoint/2010/main" val="20487363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549c6386ca4cff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4 / 6am-roadmap">
            <a:extLst xmlns:a="http://schemas.openxmlformats.org/drawingml/2006/main">
              <a:ext uri="{FF2B5EF4-FFF2-40B4-BE49-F238E27FC236}">
                <a16:creationId xmlns:a16="http://schemas.microsoft.com/office/drawing/2014/main" id="{808023C8-1427-4D19-B830-40DA3C447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24 / 6am-roadmap</a:t>
            </a:r>
          </a:p>
        </p:txBody>
      </p:sp>
      <p:sp>
        <p:nvSpPr>
          <p:cNvPr id="3" name="[ROADMAP]">
            <a:extLst xmlns:a="http://schemas.openxmlformats.org/drawingml/2006/main">
              <a:ext uri="{FF2B5EF4-FFF2-40B4-BE49-F238E27FC236}">
                <a16:creationId xmlns:a16="http://schemas.microsoft.com/office/drawing/2014/main" id="{3768B0FD-3816-4D10-80CF-D7DC1E4E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[ROADMAP]</a:t>
            </a:r>
          </a:p>
        </p:txBody>
      </p:sp>
      <p:sp>
        <p:nvSpPr>
          <p:cNvPr id="4" name="[NOW]">
            <a:extLst xmlns:a="http://schemas.openxmlformats.org/drawingml/2006/main">
              <a:ext uri="{FF2B5EF4-FFF2-40B4-BE49-F238E27FC236}">
                <a16:creationId xmlns:a16="http://schemas.microsoft.com/office/drawing/2014/main" id="{89D4BE2A-743E-4207-B5DF-911A5E39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3333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[NOW]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864854-7CBC-408B-B33A-4791C4F6C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33775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6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2CF504AF-4D51-4942-BC32-1C79D9DE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7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B2510EBF-D44C-49EB-99C3-C286380B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8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1F3039C4-F920-41CC-9182-F3D090C1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9" name="[NEXT]">
            <a:extLst xmlns:a="http://schemas.openxmlformats.org/drawingml/2006/main">
              <a:ext uri="{FF2B5EF4-FFF2-40B4-BE49-F238E27FC236}">
                <a16:creationId xmlns:a16="http://schemas.microsoft.com/office/drawing/2014/main" id="{CD68E515-E547-4E30-BE52-19EA2D0D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14625"/>
            <a:ext cx="3333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[NEXT]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7DCDA0-B85E-4DD2-BA95-588C6095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533775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1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0996C25D-C139-4FBE-A7D4-D7893BE5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8576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12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A91096CD-A307-4F4F-8FBA-19757EE5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5053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13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05321271-86B5-4367-A5CE-71640657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1530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14" name="[LATER]">
            <a:extLst xmlns:a="http://schemas.openxmlformats.org/drawingml/2006/main">
              <a:ext uri="{FF2B5EF4-FFF2-40B4-BE49-F238E27FC236}">
                <a16:creationId xmlns:a16="http://schemas.microsoft.com/office/drawing/2014/main" id="{5E7917EF-7E14-49AC-BA85-3AFD35D59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714625"/>
            <a:ext cx="3333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[LATER]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1A55D2-3399-4814-87DC-11BA6F2D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533775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6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75DC3A92-E9FA-44EA-AA42-B0207445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8576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17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CBF2AB68-C714-42E2-A8A0-3CFCDF13E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5053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  <p:sp>
        <p:nvSpPr>
          <p:cNvPr id="18" name="[Deliverable]">
            <a:extLst xmlns:a="http://schemas.openxmlformats.org/drawingml/2006/main">
              <a:ext uri="{FF2B5EF4-FFF2-40B4-BE49-F238E27FC236}">
                <a16:creationId xmlns:a16="http://schemas.microsoft.com/office/drawing/2014/main" id="{78C5431D-0122-4B2D-92EC-FC43DCBA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1530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[Deliverable]</a:t>
            </a:r>
          </a:p>
        </p:txBody>
      </p:sp>
    </p:spTree>
    <p:extLst>
      <p:ext uri="{BB962C8B-B14F-4D97-AF65-F5344CB8AC3E}">
        <p14:creationId xmlns:p14="http://schemas.microsoft.com/office/powerpoint/2010/main" val="91518530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d8f83513e4b00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5 / 6am-swimlane">
            <a:extLst xmlns:a="http://schemas.openxmlformats.org/drawingml/2006/main">
              <a:ext uri="{FF2B5EF4-FFF2-40B4-BE49-F238E27FC236}">
                <a16:creationId xmlns:a16="http://schemas.microsoft.com/office/drawing/2014/main" id="{CE91252E-BC32-436F-A4A0-2D5D9CC7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25 / 6am-swimlane</a:t>
            </a:r>
          </a:p>
        </p:txBody>
      </p:sp>
      <p:sp>
        <p:nvSpPr>
          <p:cNvPr id="3" name="[RESPONSIBILITIES]">
            <a:extLst xmlns:a="http://schemas.openxmlformats.org/drawingml/2006/main">
              <a:ext uri="{FF2B5EF4-FFF2-40B4-BE49-F238E27FC236}">
                <a16:creationId xmlns:a16="http://schemas.microsoft.com/office/drawing/2014/main" id="{2AA2AD6E-63CC-4F47-9537-AFB68253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[RESPONSIBILITIES]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686050"/>
          <a:ext xmlns:a="http://schemas.openxmlformats.org/drawingml/2006/main" cx="109728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726281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Role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Stage 1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Stage 2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Stage 3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</a:tr>
              <a:tr h="726281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[Owner A]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726281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[Owner B]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726281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[Owner C]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[Activity]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12301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095ae3906848bc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6 / 6am-schedule">
            <a:extLst xmlns:a="http://schemas.openxmlformats.org/drawingml/2006/main">
              <a:ext uri="{FF2B5EF4-FFF2-40B4-BE49-F238E27FC236}">
                <a16:creationId xmlns:a16="http://schemas.microsoft.com/office/drawing/2014/main" id="{B768844C-3548-41C4-9886-913AEFCD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26 / 6am-schedule</a:t>
            </a:r>
          </a:p>
        </p:txBody>
      </p:sp>
      <p:sp>
        <p:nvSpPr>
          <p:cNvPr id="3" name="[SCHEDULE]">
            <a:extLst xmlns:a="http://schemas.openxmlformats.org/drawingml/2006/main">
              <a:ext uri="{FF2B5EF4-FFF2-40B4-BE49-F238E27FC236}">
                <a16:creationId xmlns:a16="http://schemas.microsoft.com/office/drawing/2014/main" id="{10443B5A-8C30-41AD-80B3-EFC7121E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[SCHEDULE]</a:t>
            </a:r>
          </a:p>
        </p:txBody>
      </p:sp>
      <p:sp>
        <p:nvSpPr>
          <p:cNvPr id="4" name="P1">
            <a:extLst xmlns:a="http://schemas.openxmlformats.org/drawingml/2006/main">
              <a:ext uri="{FF2B5EF4-FFF2-40B4-BE49-F238E27FC236}">
                <a16:creationId xmlns:a16="http://schemas.microsoft.com/office/drawing/2014/main" id="{E7751AE0-8A26-48D9-B854-976E85FF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6479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P1</a:t>
            </a:r>
          </a:p>
        </p:txBody>
      </p:sp>
      <p:sp>
        <p:nvSpPr>
          <p:cNvPr id="5" name="P2">
            <a:extLst xmlns:a="http://schemas.openxmlformats.org/drawingml/2006/main">
              <a:ext uri="{FF2B5EF4-FFF2-40B4-BE49-F238E27FC236}">
                <a16:creationId xmlns:a16="http://schemas.microsoft.com/office/drawing/2014/main" id="{6AD6915A-9706-4C97-B63D-2D4C912E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6479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P2</a:t>
            </a:r>
          </a:p>
        </p:txBody>
      </p:sp>
      <p:sp>
        <p:nvSpPr>
          <p:cNvPr id="6" name="P3">
            <a:extLst xmlns:a="http://schemas.openxmlformats.org/drawingml/2006/main">
              <a:ext uri="{FF2B5EF4-FFF2-40B4-BE49-F238E27FC236}">
                <a16:creationId xmlns:a16="http://schemas.microsoft.com/office/drawing/2014/main" id="{41FCC66C-5332-4130-BA60-DD12F45A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479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P3</a:t>
            </a:r>
          </a:p>
        </p:txBody>
      </p:sp>
      <p:sp>
        <p:nvSpPr>
          <p:cNvPr id="7" name="P4">
            <a:extLst xmlns:a="http://schemas.openxmlformats.org/drawingml/2006/main">
              <a:ext uri="{FF2B5EF4-FFF2-40B4-BE49-F238E27FC236}">
                <a16:creationId xmlns:a16="http://schemas.microsoft.com/office/drawing/2014/main" id="{7DC7185F-EAE3-4496-86E0-6E3160B8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6479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P4</a:t>
            </a:r>
          </a:p>
        </p:txBody>
      </p:sp>
      <p:sp>
        <p:nvSpPr>
          <p:cNvPr id="8" name="P5">
            <a:extLst xmlns:a="http://schemas.openxmlformats.org/drawingml/2006/main">
              <a:ext uri="{FF2B5EF4-FFF2-40B4-BE49-F238E27FC236}">
                <a16:creationId xmlns:a16="http://schemas.microsoft.com/office/drawing/2014/main" id="{D970BB3F-C7AF-47F7-8959-26ADA4B8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6479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P5</a:t>
            </a:r>
          </a:p>
        </p:txBody>
      </p:sp>
      <p:sp>
        <p:nvSpPr>
          <p:cNvPr id="9" name="P6">
            <a:extLst xmlns:a="http://schemas.openxmlformats.org/drawingml/2006/main">
              <a:ext uri="{FF2B5EF4-FFF2-40B4-BE49-F238E27FC236}">
                <a16:creationId xmlns:a16="http://schemas.microsoft.com/office/drawing/2014/main" id="{5B787AC8-AED9-4128-8520-AC1A4D07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6479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P6</a:t>
            </a:r>
          </a:p>
        </p:txBody>
      </p:sp>
      <p:sp>
        <p:nvSpPr>
          <p:cNvPr id="10" name="[Workstream 1]">
            <a:extLst xmlns:a="http://schemas.openxmlformats.org/drawingml/2006/main">
              <a:ext uri="{FF2B5EF4-FFF2-40B4-BE49-F238E27FC236}">
                <a16:creationId xmlns:a16="http://schemas.microsoft.com/office/drawing/2014/main" id="{392ACC77-719D-47B1-8C3E-CDA1AAD6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28975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[Workstream 1]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34D0BA-25D8-403E-9BD0-77AAE6A5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657600"/>
            <a:ext cx="752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51CDF1-98BF-43F4-AD7A-6D19EA0C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276600"/>
            <a:ext cx="25146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3" name="[Workstream 2]">
            <a:extLst xmlns:a="http://schemas.openxmlformats.org/drawingml/2006/main">
              <a:ext uri="{FF2B5EF4-FFF2-40B4-BE49-F238E27FC236}">
                <a16:creationId xmlns:a16="http://schemas.microsoft.com/office/drawing/2014/main" id="{342353FC-ED11-451D-9E2D-B02EF37B7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[Workstream 2]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03A5A9-4E84-4E75-B295-B3BBF28D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286250"/>
            <a:ext cx="752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410828-A233-43C6-BAB6-78EF69A3C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905250"/>
            <a:ext cx="25146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A38A"/>
          </a:solidFill>
          <a:ln xmlns:a="http://schemas.openxmlformats.org/drawingml/2006/main" w="0">
            <a:noFill/>
          </a:ln>
        </p:spPr>
      </p:sp>
      <p:sp>
        <p:nvSpPr>
          <p:cNvPr id="16" name="[Workstream 3]">
            <a:extLst xmlns:a="http://schemas.openxmlformats.org/drawingml/2006/main">
              <a:ext uri="{FF2B5EF4-FFF2-40B4-BE49-F238E27FC236}">
                <a16:creationId xmlns:a16="http://schemas.microsoft.com/office/drawing/2014/main" id="{D98646FD-E8D3-445D-B8AA-799E9EEE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86275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[Workstream 3]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A119A8-5F8C-4F06-B67C-EE7CF3A6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914900"/>
            <a:ext cx="752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F5DC52-3859-48AD-91DB-8571CA91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33900"/>
            <a:ext cx="25146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A38A"/>
          </a:solidFill>
          <a:ln xmlns:a="http://schemas.openxmlformats.org/drawingml/2006/main" w="0">
            <a:noFill/>
          </a:ln>
        </p:spPr>
      </p:sp>
      <p:sp>
        <p:nvSpPr>
          <p:cNvPr id="19" name="[Workstream 4]">
            <a:extLst xmlns:a="http://schemas.openxmlformats.org/drawingml/2006/main">
              <a:ext uri="{FF2B5EF4-FFF2-40B4-BE49-F238E27FC236}">
                <a16:creationId xmlns:a16="http://schemas.microsoft.com/office/drawing/2014/main" id="{BCDCD1CD-6CA5-488C-B614-710444D0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[Workstream 4]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E1A297-E210-49AC-9F99-4F178C03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5543550"/>
            <a:ext cx="752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90E861-BBC1-428B-9600-E8ED9C7E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5162550"/>
            <a:ext cx="25146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A38A"/>
          </a:solidFill>
          <a:ln xmlns:a="http://schemas.openxmlformats.org/drawingml/2006/main" w="0">
            <a:noFill/>
          </a:ln>
        </p:spPr>
      </p:sp>
      <p:sp>
        <p:nvSpPr>
          <p:cNvPr id="22" name="Illustrative durations · [Start / end da">
            <a:extLst xmlns:a="http://schemas.openxmlformats.org/drawingml/2006/main">
              <a:ext uri="{FF2B5EF4-FFF2-40B4-BE49-F238E27FC236}">
                <a16:creationId xmlns:a16="http://schemas.microsoft.com/office/drawing/2014/main" id="{0E08B000-D5E6-484A-9D38-6D054CD4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Illustrative durations · [Start / end dates] · [Owner]</a:t>
            </a:r>
          </a:p>
        </p:txBody>
      </p:sp>
    </p:spTree>
    <p:extLst>
      <p:ext uri="{BB962C8B-B14F-4D97-AF65-F5344CB8AC3E}">
        <p14:creationId xmlns:p14="http://schemas.microsoft.com/office/powerpoint/2010/main" val="118951532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43f4e3e4364340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7 / 6am-metrics">
            <a:extLst xmlns:a="http://schemas.openxmlformats.org/drawingml/2006/main">
              <a:ext uri="{FF2B5EF4-FFF2-40B4-BE49-F238E27FC236}">
                <a16:creationId xmlns:a16="http://schemas.microsoft.com/office/drawing/2014/main" id="{6D5A842C-7C68-4952-BECC-EF014AFC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27 / 6am-metrics</a:t>
            </a:r>
          </a:p>
        </p:txBody>
      </p:sp>
      <p:sp>
        <p:nvSpPr>
          <p:cNvPr id="3" name="[METRIC OVERVIEW]">
            <a:extLst xmlns:a="http://schemas.openxmlformats.org/drawingml/2006/main">
              <a:ext uri="{FF2B5EF4-FFF2-40B4-BE49-F238E27FC236}">
                <a16:creationId xmlns:a16="http://schemas.microsoft.com/office/drawing/2014/main" id="{2C9E92C5-F2CC-4C1E-94D3-3E971AA0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[METRIC OVERVIEW]</a:t>
            </a:r>
          </a:p>
        </p:txBody>
      </p:sp>
      <p:sp>
        <p:nvSpPr>
          <p:cNvPr id="4" name="[00]">
            <a:extLst xmlns:a="http://schemas.openxmlformats.org/drawingml/2006/main">
              <a:ext uri="{FF2B5EF4-FFF2-40B4-BE49-F238E27FC236}">
                <a16:creationId xmlns:a16="http://schemas.microsoft.com/office/drawing/2014/main" id="{586E73B1-C18D-40EF-953B-5D4766D90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2571750" cy="1343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[00]</a:t>
            </a:r>
          </a:p>
        </p:txBody>
      </p:sp>
      <p:sp>
        <p:nvSpPr>
          <p:cNvPr id="5" name="[Metric label]">
            <a:extLst xmlns:a="http://schemas.openxmlformats.org/drawingml/2006/main">
              <a:ext uri="{FF2B5EF4-FFF2-40B4-BE49-F238E27FC236}">
                <a16:creationId xmlns:a16="http://schemas.microsoft.com/office/drawing/2014/main" id="{4A466659-02D7-453F-9E0B-2237E5F52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[Metric label]</a:t>
            </a:r>
          </a:p>
        </p:txBody>
      </p:sp>
      <p:sp>
        <p:nvSpPr>
          <p:cNvPr id="6" name="[Unit / period]">
            <a:extLst xmlns:a="http://schemas.openxmlformats.org/drawingml/2006/main">
              <a:ext uri="{FF2B5EF4-FFF2-40B4-BE49-F238E27FC236}">
                <a16:creationId xmlns:a16="http://schemas.microsoft.com/office/drawing/2014/main" id="{882F1C00-9637-445F-9C6E-983EE83C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017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[Unit / period]</a:t>
            </a:r>
          </a:p>
        </p:txBody>
      </p:sp>
      <p:sp>
        <p:nvSpPr>
          <p:cNvPr id="7" name="[00]">
            <a:extLst xmlns:a="http://schemas.openxmlformats.org/drawingml/2006/main">
              <a:ext uri="{FF2B5EF4-FFF2-40B4-BE49-F238E27FC236}">
                <a16:creationId xmlns:a16="http://schemas.microsoft.com/office/drawing/2014/main" id="{3825E838-6544-4373-8656-A9F117223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48000"/>
            <a:ext cx="2571750" cy="1343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[00]</a:t>
            </a:r>
          </a:p>
        </p:txBody>
      </p:sp>
      <p:sp>
        <p:nvSpPr>
          <p:cNvPr id="8" name="[Metric label]">
            <a:extLst xmlns:a="http://schemas.openxmlformats.org/drawingml/2006/main">
              <a:ext uri="{FF2B5EF4-FFF2-40B4-BE49-F238E27FC236}">
                <a16:creationId xmlns:a16="http://schemas.microsoft.com/office/drawing/2014/main" id="{E046BCF4-418F-4306-9DB5-BF69F811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291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[Metric label]</a:t>
            </a:r>
          </a:p>
        </p:txBody>
      </p:sp>
      <p:sp>
        <p:nvSpPr>
          <p:cNvPr id="9" name="[Unit / period]">
            <a:extLst xmlns:a="http://schemas.openxmlformats.org/drawingml/2006/main">
              <a:ext uri="{FF2B5EF4-FFF2-40B4-BE49-F238E27FC236}">
                <a16:creationId xmlns:a16="http://schemas.microsoft.com/office/drawing/2014/main" id="{4D578A57-E595-4A61-8935-F61930B6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1017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[Unit / period]</a:t>
            </a:r>
          </a:p>
        </p:txBody>
      </p:sp>
      <p:sp>
        <p:nvSpPr>
          <p:cNvPr id="10" name="[00]">
            <a:extLst xmlns:a="http://schemas.openxmlformats.org/drawingml/2006/main">
              <a:ext uri="{FF2B5EF4-FFF2-40B4-BE49-F238E27FC236}">
                <a16:creationId xmlns:a16="http://schemas.microsoft.com/office/drawing/2014/main" id="{305A085C-7A65-454D-81FC-5EAE79FA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048000"/>
            <a:ext cx="2571750" cy="1343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[00]</a:t>
            </a:r>
          </a:p>
        </p:txBody>
      </p:sp>
      <p:sp>
        <p:nvSpPr>
          <p:cNvPr id="11" name="[Metric label]">
            <a:extLst xmlns:a="http://schemas.openxmlformats.org/drawingml/2006/main">
              <a:ext uri="{FF2B5EF4-FFF2-40B4-BE49-F238E27FC236}">
                <a16:creationId xmlns:a16="http://schemas.microsoft.com/office/drawing/2014/main" id="{17B5B1F5-EDC8-498F-831D-072D94C6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291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[Metric label]</a:t>
            </a:r>
          </a:p>
        </p:txBody>
      </p:sp>
      <p:sp>
        <p:nvSpPr>
          <p:cNvPr id="12" name="[Unit / period]">
            <a:extLst xmlns:a="http://schemas.openxmlformats.org/drawingml/2006/main">
              <a:ext uri="{FF2B5EF4-FFF2-40B4-BE49-F238E27FC236}">
                <a16:creationId xmlns:a16="http://schemas.microsoft.com/office/drawing/2014/main" id="{AA878BB4-5735-4121-BECA-3E67F3E8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21017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[Unit / period]</a:t>
            </a:r>
          </a:p>
        </p:txBody>
      </p:sp>
      <p:sp>
        <p:nvSpPr>
          <p:cNvPr id="13" name="[00]">
            <a:extLst xmlns:a="http://schemas.openxmlformats.org/drawingml/2006/main">
              <a:ext uri="{FF2B5EF4-FFF2-40B4-BE49-F238E27FC236}">
                <a16:creationId xmlns:a16="http://schemas.microsoft.com/office/drawing/2014/main" id="{24C0AC4B-3BF3-43C9-AF22-E68EDF74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48000"/>
            <a:ext cx="2571750" cy="1343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75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[00]</a:t>
            </a:r>
          </a:p>
        </p:txBody>
      </p:sp>
      <p:sp>
        <p:nvSpPr>
          <p:cNvPr id="14" name="[Metric label]">
            <a:extLst xmlns:a="http://schemas.openxmlformats.org/drawingml/2006/main">
              <a:ext uri="{FF2B5EF4-FFF2-40B4-BE49-F238E27FC236}">
                <a16:creationId xmlns:a16="http://schemas.microsoft.com/office/drawing/2014/main" id="{9EF7548C-FDA3-47C9-86AD-FD4AF525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4291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[Metric label]</a:t>
            </a:r>
          </a:p>
        </p:txBody>
      </p:sp>
      <p:sp>
        <p:nvSpPr>
          <p:cNvPr id="15" name="[Unit / period]">
            <a:extLst xmlns:a="http://schemas.openxmlformats.org/drawingml/2006/main">
              <a:ext uri="{FF2B5EF4-FFF2-40B4-BE49-F238E27FC236}">
                <a16:creationId xmlns:a16="http://schemas.microsoft.com/office/drawing/2014/main" id="{B4F5B88A-E2D5-4FD1-874A-503269BF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21017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[Unit / period]</a:t>
            </a:r>
          </a:p>
        </p:txBody>
      </p:sp>
      <p:sp>
        <p:nvSpPr>
          <p:cNvPr id="16" name="[Common source / date / scope]">
            <a:extLst xmlns:a="http://schemas.openxmlformats.org/drawingml/2006/main">
              <a:ext uri="{FF2B5EF4-FFF2-40B4-BE49-F238E27FC236}">
                <a16:creationId xmlns:a16="http://schemas.microsoft.com/office/drawing/2014/main" id="{B4F5F162-21EA-4265-BB65-6BB77EC8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[Common source / date / scope]</a:t>
            </a:r>
          </a:p>
        </p:txBody>
      </p:sp>
    </p:spTree>
    <p:extLst>
      <p:ext uri="{BB962C8B-B14F-4D97-AF65-F5344CB8AC3E}">
        <p14:creationId xmlns:p14="http://schemas.microsoft.com/office/powerpoint/2010/main" val="57952386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83c48072046d7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8 / 6am-bar-chart">
            <a:extLst xmlns:a="http://schemas.openxmlformats.org/drawingml/2006/main">
              <a:ext uri="{FF2B5EF4-FFF2-40B4-BE49-F238E27FC236}">
                <a16:creationId xmlns:a16="http://schemas.microsoft.com/office/drawing/2014/main" id="{ADC4C326-3816-4CC4-A2EB-D85BBBCA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28 / 6am-bar-chart</a:t>
            </a:r>
          </a:p>
        </p:txBody>
      </p:sp>
      <p:sp>
        <p:nvSpPr>
          <p:cNvPr id="3" name="[DATA SUBJECT]">
            <a:extLst xmlns:a="http://schemas.openxmlformats.org/drawingml/2006/main">
              <a:ext uri="{FF2B5EF4-FFF2-40B4-BE49-F238E27FC236}">
                <a16:creationId xmlns:a16="http://schemas.microsoft.com/office/drawing/2014/main" id="{BDE0BE49-B8DD-4505-8A59-7042A62C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[DATA SUBJECT]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838200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8b8a311270c4ed4"/>
          </a:graphicData>
        </a:graphic>
      </p:graphicFrame>
      <p:sp>
        <p:nvSpPr>
          <p:cNvPr id="5" name="[Interpretation]&#10;&#10;[What the verified dat">
            <a:extLst xmlns:a="http://schemas.openxmlformats.org/drawingml/2006/main">
              <a:ext uri="{FF2B5EF4-FFF2-40B4-BE49-F238E27FC236}">
                <a16:creationId xmlns:a16="http://schemas.microsoft.com/office/drawing/2014/main" id="{6E0F7483-CA4C-4A2C-9B02-47119319D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781300"/>
            <a:ext cx="22479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[Interpretation]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[What the verified data shows]</a:t>
            </a:r>
          </a:p>
        </p:txBody>
      </p:sp>
      <p:sp>
        <p:nvSpPr>
          <p:cNvPr id="6" name="Illustrative data only · [Unit] · [Perio">
            <a:extLst xmlns:a="http://schemas.openxmlformats.org/drawingml/2006/main">
              <a:ext uri="{FF2B5EF4-FFF2-40B4-BE49-F238E27FC236}">
                <a16:creationId xmlns:a16="http://schemas.microsoft.com/office/drawing/2014/main" id="{208039FA-B615-43F8-A965-A686BB28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Illustrative data only · [Unit] · [Period] · [Source]</a:t>
            </a:r>
          </a:p>
        </p:txBody>
      </p:sp>
    </p:spTree>
    <p:extLst>
      <p:ext uri="{BB962C8B-B14F-4D97-AF65-F5344CB8AC3E}">
        <p14:creationId xmlns:p14="http://schemas.microsoft.com/office/powerpoint/2010/main" val="90512477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762341d6a49b2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29 / 6am-line-chart">
            <a:extLst xmlns:a="http://schemas.openxmlformats.org/drawingml/2006/main">
              <a:ext uri="{FF2B5EF4-FFF2-40B4-BE49-F238E27FC236}">
                <a16:creationId xmlns:a16="http://schemas.microsoft.com/office/drawing/2014/main" id="{AD31F605-93DA-405C-87B6-D172B4D7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29 / 6am-line-chart</a:t>
            </a:r>
          </a:p>
        </p:txBody>
      </p:sp>
      <p:sp>
        <p:nvSpPr>
          <p:cNvPr id="3" name="[DATA SUBJECT]">
            <a:extLst xmlns:a="http://schemas.openxmlformats.org/drawingml/2006/main">
              <a:ext uri="{FF2B5EF4-FFF2-40B4-BE49-F238E27FC236}">
                <a16:creationId xmlns:a16="http://schemas.microsoft.com/office/drawing/2014/main" id="{68D08889-00E9-406E-96BE-DAC319A5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[DATA SUBJECT]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838200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e4e567a01ba43a3"/>
          </a:graphicData>
        </a:graphic>
      </p:graphicFrame>
      <p:sp>
        <p:nvSpPr>
          <p:cNvPr id="5" name="[Interpretation]&#10;&#10;[What the verified dat">
            <a:extLst xmlns:a="http://schemas.openxmlformats.org/drawingml/2006/main">
              <a:ext uri="{FF2B5EF4-FFF2-40B4-BE49-F238E27FC236}">
                <a16:creationId xmlns:a16="http://schemas.microsoft.com/office/drawing/2014/main" id="{55AF1951-C863-41DE-BE65-A58457C4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781300"/>
            <a:ext cx="22479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[Interpretation]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[What the verified data shows]</a:t>
            </a:r>
          </a:p>
        </p:txBody>
      </p:sp>
      <p:sp>
        <p:nvSpPr>
          <p:cNvPr id="6" name="Illustrative data only · [Unit] · [Perio">
            <a:extLst xmlns:a="http://schemas.openxmlformats.org/drawingml/2006/main">
              <a:ext uri="{FF2B5EF4-FFF2-40B4-BE49-F238E27FC236}">
                <a16:creationId xmlns:a16="http://schemas.microsoft.com/office/drawing/2014/main" id="{47427087-9C9F-42F4-9CD9-4A65B929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Illustrative data only · [Unit] · [Period] · [Source]</a:t>
            </a:r>
          </a:p>
        </p:txBody>
      </p:sp>
    </p:spTree>
    <p:extLst>
      <p:ext uri="{BB962C8B-B14F-4D97-AF65-F5344CB8AC3E}">
        <p14:creationId xmlns:p14="http://schemas.microsoft.com/office/powerpoint/2010/main" val="101176968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9dc398fb7149be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0 / 6am-stacked-chart">
            <a:extLst xmlns:a="http://schemas.openxmlformats.org/drawingml/2006/main">
              <a:ext uri="{FF2B5EF4-FFF2-40B4-BE49-F238E27FC236}">
                <a16:creationId xmlns:a16="http://schemas.microsoft.com/office/drawing/2014/main" id="{43A84F80-43A8-4530-BFE4-9A676428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30 / 6am-stacked-chart</a:t>
            </a:r>
          </a:p>
        </p:txBody>
      </p:sp>
      <p:sp>
        <p:nvSpPr>
          <p:cNvPr id="3" name="[DATA SUBJECT]">
            <a:extLst xmlns:a="http://schemas.openxmlformats.org/drawingml/2006/main">
              <a:ext uri="{FF2B5EF4-FFF2-40B4-BE49-F238E27FC236}">
                <a16:creationId xmlns:a16="http://schemas.microsoft.com/office/drawing/2014/main" id="{60A713EA-9BFF-4F5F-906B-5B103556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[DATA SUBJECT]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838200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24522d053e34b9d"/>
          </a:graphicData>
        </a:graphic>
      </p:graphicFrame>
      <p:sp>
        <p:nvSpPr>
          <p:cNvPr id="5" name="[Interpretation]&#10;&#10;[What the verified dat">
            <a:extLst xmlns:a="http://schemas.openxmlformats.org/drawingml/2006/main">
              <a:ext uri="{FF2B5EF4-FFF2-40B4-BE49-F238E27FC236}">
                <a16:creationId xmlns:a16="http://schemas.microsoft.com/office/drawing/2014/main" id="{42298FEC-B50D-4298-804C-A9424AAA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781300"/>
            <a:ext cx="22479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[Interpretation]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[What the verified data shows]</a:t>
            </a:r>
          </a:p>
        </p:txBody>
      </p:sp>
      <p:sp>
        <p:nvSpPr>
          <p:cNvPr id="6" name="Illustrative data only · [Unit] · [Perio">
            <a:extLst xmlns:a="http://schemas.openxmlformats.org/drawingml/2006/main">
              <a:ext uri="{FF2B5EF4-FFF2-40B4-BE49-F238E27FC236}">
                <a16:creationId xmlns:a16="http://schemas.microsoft.com/office/drawing/2014/main" id="{122EA397-C1FC-4C15-A191-D9ADD92F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Illustrative data only · [Unit] · [Period] · [Source]</a:t>
            </a:r>
          </a:p>
        </p:txBody>
      </p:sp>
    </p:spTree>
    <p:extLst>
      <p:ext uri="{BB962C8B-B14F-4D97-AF65-F5344CB8AC3E}">
        <p14:creationId xmlns:p14="http://schemas.microsoft.com/office/powerpoint/2010/main" val="164602363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2cde45fc8f48cd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1 / 6am-donut-chart">
            <a:extLst xmlns:a="http://schemas.openxmlformats.org/drawingml/2006/main">
              <a:ext uri="{FF2B5EF4-FFF2-40B4-BE49-F238E27FC236}">
                <a16:creationId xmlns:a16="http://schemas.microsoft.com/office/drawing/2014/main" id="{91056397-3690-4FDF-9B4A-9AAF49E3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31 / 6am-donut-chart</a:t>
            </a:r>
          </a:p>
        </p:txBody>
      </p:sp>
      <p:sp>
        <p:nvSpPr>
          <p:cNvPr id="3" name="[DATA SUBJECT]">
            <a:extLst xmlns:a="http://schemas.openxmlformats.org/drawingml/2006/main">
              <a:ext uri="{FF2B5EF4-FFF2-40B4-BE49-F238E27FC236}">
                <a16:creationId xmlns:a16="http://schemas.microsoft.com/office/drawing/2014/main" id="{03865E75-7366-4BAE-B49D-08535B5B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[DATA SUBJECT]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704850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4f8baf471c240f8"/>
          </a:graphicData>
        </a:graphic>
      </p:graphicFrame>
      <p:sp>
        <p:nvSpPr>
          <p:cNvPr id="5" name="[Interpretation]&#10;&#10;[What the verified dat">
            <a:extLst xmlns:a="http://schemas.openxmlformats.org/drawingml/2006/main">
              <a:ext uri="{FF2B5EF4-FFF2-40B4-BE49-F238E27FC236}">
                <a16:creationId xmlns:a16="http://schemas.microsoft.com/office/drawing/2014/main" id="{D6979EF7-BBFF-4424-AF51-0B17289F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781300"/>
            <a:ext cx="22479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[Interpretation]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[What the verified data shows]</a:t>
            </a:r>
          </a:p>
        </p:txBody>
      </p:sp>
      <p:sp>
        <p:nvSpPr>
          <p:cNvPr id="6" name="Illustrative data only · [Unit] · [Perio">
            <a:extLst xmlns:a="http://schemas.openxmlformats.org/drawingml/2006/main">
              <a:ext uri="{FF2B5EF4-FFF2-40B4-BE49-F238E27FC236}">
                <a16:creationId xmlns:a16="http://schemas.microsoft.com/office/drawing/2014/main" id="{8CCA8D46-DAE1-4DDA-86B4-B967542C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Illustrative data only · [Unit] · [Period] · [Source]</a:t>
            </a:r>
          </a:p>
        </p:txBody>
      </p:sp>
    </p:spTree>
    <p:extLst>
      <p:ext uri="{BB962C8B-B14F-4D97-AF65-F5344CB8AC3E}">
        <p14:creationId xmlns:p14="http://schemas.microsoft.com/office/powerpoint/2010/main" val="214746374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b7fa378a4a4426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2 / 6am-evidence-table">
            <a:extLst xmlns:a="http://schemas.openxmlformats.org/drawingml/2006/main">
              <a:ext uri="{FF2B5EF4-FFF2-40B4-BE49-F238E27FC236}">
                <a16:creationId xmlns:a16="http://schemas.microsoft.com/office/drawing/2014/main" id="{8EBE5384-6344-475A-B706-2C3F0AF0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32 / 6am-evidence-table</a:t>
            </a:r>
          </a:p>
        </p:txBody>
      </p:sp>
      <p:sp>
        <p:nvSpPr>
          <p:cNvPr id="3" name="[EVIDENCE]">
            <a:extLst xmlns:a="http://schemas.openxmlformats.org/drawingml/2006/main">
              <a:ext uri="{FF2B5EF4-FFF2-40B4-BE49-F238E27FC236}">
                <a16:creationId xmlns:a16="http://schemas.microsoft.com/office/drawing/2014/main" id="{1EE342EE-0017-440C-A606-93C8A6943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[EVIDENCE]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762250"/>
          <a:ext xmlns:a="http://schemas.openxmlformats.org/drawingml/2006/main" cx="109728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5334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Subject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Source / date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Status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[Topic A]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[Document A]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 verify]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[Topic B]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[Document B]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 verify]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[Topic C]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[Document C]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 verify]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[Topic D]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[Document D]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[To verify]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</a:tbl>
          </a:graphicData>
        </a:graphic>
      </p:graphicFrame>
      <p:sp>
        <p:nvSpPr>
          <p:cNvPr id="5" name="[Scope / exclusions / source references]">
            <a:extLst xmlns:a="http://schemas.openxmlformats.org/drawingml/2006/main">
              <a:ext uri="{FF2B5EF4-FFF2-40B4-BE49-F238E27FC236}">
                <a16:creationId xmlns:a16="http://schemas.microsoft.com/office/drawing/2014/main" id="{5755168A-0F24-4BA4-AAA0-B4D3E13A1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5975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[Scope / exclusions / source references]</a:t>
            </a:r>
          </a:p>
        </p:txBody>
      </p:sp>
    </p:spTree>
    <p:extLst>
      <p:ext uri="{BB962C8B-B14F-4D97-AF65-F5344CB8AC3E}">
        <p14:creationId xmlns:p14="http://schemas.microsoft.com/office/powerpoint/2010/main" val="118830840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99d92f1aac4cce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3 / 6am-comparison-table">
            <a:extLst xmlns:a="http://schemas.openxmlformats.org/drawingml/2006/main">
              <a:ext uri="{FF2B5EF4-FFF2-40B4-BE49-F238E27FC236}">
                <a16:creationId xmlns:a16="http://schemas.microsoft.com/office/drawing/2014/main" id="{28BA924A-E655-406A-90C9-077D3F1D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33 / 6am-comparison-table</a:t>
            </a:r>
          </a:p>
        </p:txBody>
      </p:sp>
      <p:sp>
        <p:nvSpPr>
          <p:cNvPr id="3" name="[COMPARISON]">
            <a:extLst xmlns:a="http://schemas.openxmlformats.org/drawingml/2006/main">
              <a:ext uri="{FF2B5EF4-FFF2-40B4-BE49-F238E27FC236}">
                <a16:creationId xmlns:a16="http://schemas.microsoft.com/office/drawing/2014/main" id="{76978830-165C-4142-84B2-C410AFE54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[COMPARISON]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762250"/>
          <a:ext xmlns:a="http://schemas.openxmlformats.org/drawingml/2006/main" cx="109728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Criterion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Option A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Option B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0"/>
                          </a:solidFill>
                          <a:latin typeface="Onest"/>
                          <a:ea typeface="Onest"/>
                          <a:cs typeface="Onest"/>
                        </a:rPr>
                        <a:t>Option C</a:t>
                      </a:r>
                    </a:p>
                  </a:txBody>
                  <a:tcPr marL="91440" marR="91440" marT="45720" marB="45720">
                    <a:solidFill>
                      <a:srgbClr val="0A0C0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[Criterion 1]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[Criterion 2]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[Criterion 3]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[Criterion 4]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0C00"/>
                          </a:solidFill>
                          <a:latin typeface="Onest"/>
                          <a:ea typeface="Onest"/>
                          <a:cs typeface="Onest"/>
                        </a:rPr>
                        <a:t>[Value]</a:t>
                      </a:r>
                    </a:p>
                  </a:txBody>
                  <a:tcPr marL="91440" marR="91440" marT="45720" marB="45720">
                    <a:solidFill>
                      <a:srgbClr val="F4F4F0"/>
                    </a:solidFill>
                  </a:tcPr>
                </a:tc>
              </a:tr>
            </a:tbl>
          </a:graphicData>
        </a:graphic>
      </p:graphicFrame>
      <p:sp>
        <p:nvSpPr>
          <p:cNvPr id="5" name="[Evaluation basis / period / source]">
            <a:extLst xmlns:a="http://schemas.openxmlformats.org/drawingml/2006/main">
              <a:ext uri="{FF2B5EF4-FFF2-40B4-BE49-F238E27FC236}">
                <a16:creationId xmlns:a16="http://schemas.microsoft.com/office/drawing/2014/main" id="{8A9AB823-B8ED-4DD0-BB58-214CE44C1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5975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[Evaluation basis / period / source]</a:t>
            </a:r>
          </a:p>
        </p:txBody>
      </p:sp>
    </p:spTree>
    <p:extLst>
      <p:ext uri="{BB962C8B-B14F-4D97-AF65-F5344CB8AC3E}">
        <p14:creationId xmlns:p14="http://schemas.microsoft.com/office/powerpoint/2010/main" val="183924087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d74bfb7e5743ed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4 / 6am-two-options">
            <a:extLst xmlns:a="http://schemas.openxmlformats.org/drawingml/2006/main">
              <a:ext uri="{FF2B5EF4-FFF2-40B4-BE49-F238E27FC236}">
                <a16:creationId xmlns:a16="http://schemas.microsoft.com/office/drawing/2014/main" id="{1EC493C4-06E0-4A7C-9425-C5AD6071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34 / 6am-two-options</a:t>
            </a:r>
          </a:p>
        </p:txBody>
      </p:sp>
      <p:sp>
        <p:nvSpPr>
          <p:cNvPr id="3" name="[TWO OPTIONS]">
            <a:extLst xmlns:a="http://schemas.openxmlformats.org/drawingml/2006/main">
              <a:ext uri="{FF2B5EF4-FFF2-40B4-BE49-F238E27FC236}">
                <a16:creationId xmlns:a16="http://schemas.microsoft.com/office/drawing/2014/main" id="{62FD192E-A107-4EDE-A76B-6383C31B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[TWO OPTIONS]</a:t>
            </a:r>
          </a:p>
        </p:txBody>
      </p:sp>
      <p:sp>
        <p:nvSpPr>
          <p:cNvPr id="4" name="[OPTION A]">
            <a:extLst xmlns:a="http://schemas.openxmlformats.org/drawingml/2006/main">
              <a:ext uri="{FF2B5EF4-FFF2-40B4-BE49-F238E27FC236}">
                <a16:creationId xmlns:a16="http://schemas.microsoft.com/office/drawing/2014/main" id="{CFEA35FC-ACD8-4B24-B4A6-A553D868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[OPTION A]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9520AD-F2F3-4F1B-9DCF-359B9DEC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6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71365500-ADFD-4A7D-925F-88B5FF6D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7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A829382C-37BC-4D64-A8CD-D46AC523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8175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8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256024F2-05E7-446B-80FF-70DB14B1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9" name="[OPTION B]">
            <a:extLst xmlns:a="http://schemas.openxmlformats.org/drawingml/2006/main">
              <a:ext uri="{FF2B5EF4-FFF2-40B4-BE49-F238E27FC236}">
                <a16:creationId xmlns:a16="http://schemas.microsoft.com/office/drawing/2014/main" id="{14DE75F0-A3FA-40A5-9030-1D9399C4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28900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[OPTION B]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AA8989-B6EC-4ED9-B093-24EB1120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5242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1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2C0E1012-2B29-4ACE-BB71-BE48AE17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8290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12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FB652B40-D519-42D6-9080-652D59A5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48175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13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BF937858-A12B-41C0-B3DF-7B13DB7C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</p:spTree>
    <p:extLst>
      <p:ext uri="{BB962C8B-B14F-4D97-AF65-F5344CB8AC3E}">
        <p14:creationId xmlns:p14="http://schemas.microsoft.com/office/powerpoint/2010/main" val="155244465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10ec9c44b44c0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5 / 6am-before-after">
            <a:extLst xmlns:a="http://schemas.openxmlformats.org/drawingml/2006/main">
              <a:ext uri="{FF2B5EF4-FFF2-40B4-BE49-F238E27FC236}">
                <a16:creationId xmlns:a16="http://schemas.microsoft.com/office/drawing/2014/main" id="{D51DDBD8-F642-4E3E-BB70-FA351840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35 / 6am-before-after</a:t>
            </a:r>
          </a:p>
        </p:txBody>
      </p:sp>
      <p:sp>
        <p:nvSpPr>
          <p:cNvPr id="3" name="[BEFORE / AFTER]">
            <a:extLst xmlns:a="http://schemas.openxmlformats.org/drawingml/2006/main">
              <a:ext uri="{FF2B5EF4-FFF2-40B4-BE49-F238E27FC236}">
                <a16:creationId xmlns:a16="http://schemas.microsoft.com/office/drawing/2014/main" id="{990959E7-6600-41AD-ABCC-51151220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[BEFORE / AFTER]</a:t>
            </a:r>
          </a:p>
        </p:txBody>
      </p:sp>
      <p:sp>
        <p:nvSpPr>
          <p:cNvPr id="4" name="[BEFORE]">
            <a:extLst xmlns:a="http://schemas.openxmlformats.org/drawingml/2006/main">
              <a:ext uri="{FF2B5EF4-FFF2-40B4-BE49-F238E27FC236}">
                <a16:creationId xmlns:a16="http://schemas.microsoft.com/office/drawing/2014/main" id="{5CEFE177-3D96-45DA-A32E-11F4A8DD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[BEFORE]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6B7E99-0D71-4679-84CE-BF85A993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6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7EFBEA57-C473-4723-BE30-7164F6AA2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7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F09DE39F-F5D9-4414-94D4-E298813EF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8175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8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249158A0-8E14-49BF-AF82-DDCF9FA5E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9" name="[AFTER]">
            <a:extLst xmlns:a="http://schemas.openxmlformats.org/drawingml/2006/main">
              <a:ext uri="{FF2B5EF4-FFF2-40B4-BE49-F238E27FC236}">
                <a16:creationId xmlns:a16="http://schemas.microsoft.com/office/drawing/2014/main" id="{75EF5E52-76D1-4ADE-9FC9-1B8C01F7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28900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[AFTER]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2BA8C7-2B80-4B2F-8507-56200773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5242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1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9817546C-BE2E-44E8-8865-97E36296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8290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12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839BAB8E-23A9-45CA-A686-1EA45758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48175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  <p:sp>
        <p:nvSpPr>
          <p:cNvPr id="13" name="[Comparable observation]">
            <a:extLst xmlns:a="http://schemas.openxmlformats.org/drawingml/2006/main">
              <a:ext uri="{FF2B5EF4-FFF2-40B4-BE49-F238E27FC236}">
                <a16:creationId xmlns:a16="http://schemas.microsoft.com/office/drawing/2014/main" id="{F4EC5AB2-0EE9-4734-912F-C9C854D4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[Comparable observation]</a:t>
            </a:r>
          </a:p>
        </p:txBody>
      </p:sp>
    </p:spTree>
    <p:extLst>
      <p:ext uri="{BB962C8B-B14F-4D97-AF65-F5344CB8AC3E}">
        <p14:creationId xmlns:p14="http://schemas.microsoft.com/office/powerpoint/2010/main" val="185226284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f5d5dfd4546dd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6 / 6am-matrix">
            <a:extLst xmlns:a="http://schemas.openxmlformats.org/drawingml/2006/main">
              <a:ext uri="{FF2B5EF4-FFF2-40B4-BE49-F238E27FC236}">
                <a16:creationId xmlns:a16="http://schemas.microsoft.com/office/drawing/2014/main" id="{58028826-0848-4EB9-B201-A88F2F4E9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36 / 6am-matrix</a:t>
            </a:r>
          </a:p>
        </p:txBody>
      </p:sp>
      <p:sp>
        <p:nvSpPr>
          <p:cNvPr id="3" name="[DECISION MATRIX]">
            <a:extLst xmlns:a="http://schemas.openxmlformats.org/drawingml/2006/main">
              <a:ext uri="{FF2B5EF4-FFF2-40B4-BE49-F238E27FC236}">
                <a16:creationId xmlns:a16="http://schemas.microsoft.com/office/drawing/2014/main" id="{1907D394-E6C2-4C3E-BB73-61F7416D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[DECISION MATRIX]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B67FC-560D-4018-9F98-955C7FDA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4429125"/>
            <a:ext cx="619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766EA4-E5BF-4826-893B-CF6F3733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543175"/>
            <a:ext cx="95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6" name="[Dimension A →]">
            <a:extLst xmlns:a="http://schemas.openxmlformats.org/drawingml/2006/main">
              <a:ext uri="{FF2B5EF4-FFF2-40B4-BE49-F238E27FC236}">
                <a16:creationId xmlns:a16="http://schemas.microsoft.com/office/drawing/2014/main" id="{C857DFD7-5D2F-4217-871B-9CB8F9E58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60198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[Dimension A →]</a:t>
            </a:r>
          </a:p>
        </p:txBody>
      </p:sp>
      <p:sp>
        <p:nvSpPr>
          <p:cNvPr id="7" name="[Dimension B]">
            <a:extLst xmlns:a="http://schemas.openxmlformats.org/drawingml/2006/main">
              <a:ext uri="{FF2B5EF4-FFF2-40B4-BE49-F238E27FC236}">
                <a16:creationId xmlns:a16="http://schemas.microsoft.com/office/drawing/2014/main" id="{72A6A80A-3660-42A1-B811-5424ABB3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[Dimension B]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0CF12-4311-46FC-99C4-E17D965C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1908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9" name="[Item A]">
            <a:extLst xmlns:a="http://schemas.openxmlformats.org/drawingml/2006/main">
              <a:ext uri="{FF2B5EF4-FFF2-40B4-BE49-F238E27FC236}">
                <a16:creationId xmlns:a16="http://schemas.microsoft.com/office/drawing/2014/main" id="{2515F149-BC0C-416D-940D-D4E5F22AA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095625"/>
            <a:ext cx="152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7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[Item A]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271A5-75B7-4098-BA79-853E7A79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290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1" name="[Item B]">
            <a:extLst xmlns:a="http://schemas.openxmlformats.org/drawingml/2006/main">
              <a:ext uri="{FF2B5EF4-FFF2-40B4-BE49-F238E27FC236}">
                <a16:creationId xmlns:a16="http://schemas.microsoft.com/office/drawing/2014/main" id="{0C93DD8C-1967-4470-9B82-18896DFB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333750"/>
            <a:ext cx="152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7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[Item B]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78AC8D-DC48-4D81-82A3-A5A57FD6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1435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3" name="[Item C]">
            <a:extLst xmlns:a="http://schemas.openxmlformats.org/drawingml/2006/main">
              <a:ext uri="{FF2B5EF4-FFF2-40B4-BE49-F238E27FC236}">
                <a16:creationId xmlns:a16="http://schemas.microsoft.com/office/drawing/2014/main" id="{AB08141F-0F26-4440-8D34-88A8EE505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048250"/>
            <a:ext cx="152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7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[Item C]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9F5886-39E6-436F-97A8-560E1B79D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2863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5" name="[Item D]">
            <a:extLst xmlns:a="http://schemas.openxmlformats.org/drawingml/2006/main">
              <a:ext uri="{FF2B5EF4-FFF2-40B4-BE49-F238E27FC236}">
                <a16:creationId xmlns:a16="http://schemas.microsoft.com/office/drawing/2014/main" id="{263F6FB6-ED97-473E-8C19-5FE7193D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191125"/>
            <a:ext cx="152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7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[Item D]</a:t>
            </a:r>
          </a:p>
        </p:txBody>
      </p:sp>
      <p:sp>
        <p:nvSpPr>
          <p:cNvPr id="16" name="[Evidence / placement basis]">
            <a:extLst xmlns:a="http://schemas.openxmlformats.org/drawingml/2006/main">
              <a:ext uri="{FF2B5EF4-FFF2-40B4-BE49-F238E27FC236}">
                <a16:creationId xmlns:a16="http://schemas.microsoft.com/office/drawing/2014/main" id="{811E777D-F4AE-4ED4-8285-87EAE20D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4480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[Evidence / placement basis]</a:t>
            </a:r>
          </a:p>
        </p:txBody>
      </p:sp>
    </p:spTree>
    <p:extLst>
      <p:ext uri="{BB962C8B-B14F-4D97-AF65-F5344CB8AC3E}">
        <p14:creationId xmlns:p14="http://schemas.microsoft.com/office/powerpoint/2010/main" val="24929778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946a9ddd243f4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7 / 6am-profile">
            <a:extLst xmlns:a="http://schemas.openxmlformats.org/drawingml/2006/main">
              <a:ext uri="{FF2B5EF4-FFF2-40B4-BE49-F238E27FC236}">
                <a16:creationId xmlns:a16="http://schemas.microsoft.com/office/drawing/2014/main" id="{889A967A-D97E-4DE9-94BF-B043129B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37 / 6am-profile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9344B3-2A7E-4405-924D-895C28E1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3429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4" name="[Image · 4:5]">
            <a:extLst xmlns:a="http://schemas.openxmlformats.org/drawingml/2006/main">
              <a:ext uri="{FF2B5EF4-FFF2-40B4-BE49-F238E27FC236}">
                <a16:creationId xmlns:a16="http://schemas.microsoft.com/office/drawing/2014/main" id="{22995EC2-4277-4ACA-B105-01D06359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290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4:5]</a:t>
            </a:r>
          </a:p>
        </p:txBody>
      </p:sp>
      <p:sp>
        <p:nvSpPr>
          <p:cNvPr id="5" name="[PERSON&#10;NAME]">
            <a:extLst xmlns:a="http://schemas.openxmlformats.org/drawingml/2006/main">
              <a:ext uri="{FF2B5EF4-FFF2-40B4-BE49-F238E27FC236}">
                <a16:creationId xmlns:a16="http://schemas.microsoft.com/office/drawing/2014/main" id="{2A56039C-5525-4488-A50A-3E0054F6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905000"/>
            <a:ext cx="6000750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[PERSON</a:t>
            </a:r>
          </a:p>
          <a:p xmlns:a="http://schemas.openxmlformats.org/drawingml/2006/main">
            <a:pPr>
              <a:defRPr sz="5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NAME]</a:t>
            </a:r>
          </a:p>
        </p:txBody>
      </p:sp>
      <p:sp>
        <p:nvSpPr>
          <p:cNvPr id="6" name="[Role / organization]">
            <a:extLst xmlns:a="http://schemas.openxmlformats.org/drawingml/2006/main">
              <a:ext uri="{FF2B5EF4-FFF2-40B4-BE49-F238E27FC236}">
                <a16:creationId xmlns:a16="http://schemas.microsoft.com/office/drawing/2014/main" id="{228F346E-FCAA-4F75-A3BE-73FA6222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857625"/>
            <a:ext cx="600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[Role / organization]</a:t>
            </a:r>
          </a:p>
        </p:txBody>
      </p:sp>
      <p:sp>
        <p:nvSpPr>
          <p:cNvPr id="7" name="[Short biography with verified credentia">
            <a:extLst xmlns:a="http://schemas.openxmlformats.org/drawingml/2006/main">
              <a:ext uri="{FF2B5EF4-FFF2-40B4-BE49-F238E27FC236}">
                <a16:creationId xmlns:a16="http://schemas.microsoft.com/office/drawing/2014/main" id="{9DA48390-39B6-4948-B799-9DA32420F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838700"/>
            <a:ext cx="571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biography with verified credentials.]</a:t>
            </a:r>
          </a:p>
        </p:txBody>
      </p:sp>
    </p:spTree>
    <p:extLst>
      <p:ext uri="{BB962C8B-B14F-4D97-AF65-F5344CB8AC3E}">
        <p14:creationId xmlns:p14="http://schemas.microsoft.com/office/powerpoint/2010/main" val="170304077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6ec159ba045ca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8 / 6am-team">
            <a:extLst xmlns:a="http://schemas.openxmlformats.org/drawingml/2006/main">
              <a:ext uri="{FF2B5EF4-FFF2-40B4-BE49-F238E27FC236}">
                <a16:creationId xmlns:a16="http://schemas.microsoft.com/office/drawing/2014/main" id="{FE4DFDE2-83CB-4B2B-B3D1-1A3EF935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38 / 6am-team</a:t>
            </a:r>
          </a:p>
        </p:txBody>
      </p:sp>
      <p:sp>
        <p:nvSpPr>
          <p:cNvPr id="3" name="[TEAM]">
            <a:extLst xmlns:a="http://schemas.openxmlformats.org/drawingml/2006/main">
              <a:ext uri="{FF2B5EF4-FFF2-40B4-BE49-F238E27FC236}">
                <a16:creationId xmlns:a16="http://schemas.microsoft.com/office/drawing/2014/main" id="{3987ACC9-281C-4714-8313-C4AA6767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[TEAM]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BDE55-6783-4AEB-A02A-6F864D30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220980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5" name="[Image · 4:5]">
            <a:extLst xmlns:a="http://schemas.openxmlformats.org/drawingml/2006/main">
              <a:ext uri="{FF2B5EF4-FFF2-40B4-BE49-F238E27FC236}">
                <a16:creationId xmlns:a16="http://schemas.microsoft.com/office/drawing/2014/main" id="{1B13CCA7-A358-440D-BDA4-BC156398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71875"/>
            <a:ext cx="1828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4:5]</a:t>
            </a:r>
          </a:p>
        </p:txBody>
      </p:sp>
      <p:sp>
        <p:nvSpPr>
          <p:cNvPr id="6" name="[Person name]">
            <a:extLst xmlns:a="http://schemas.openxmlformats.org/drawingml/2006/main">
              <a:ext uri="{FF2B5EF4-FFF2-40B4-BE49-F238E27FC236}">
                <a16:creationId xmlns:a16="http://schemas.microsoft.com/office/drawing/2014/main" id="{F70772F4-62F8-4F9D-95C7-117546DD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3286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[Person name]</a:t>
            </a:r>
          </a:p>
        </p:txBody>
      </p:sp>
      <p:sp>
        <p:nvSpPr>
          <p:cNvPr id="7" name="[Role]">
            <a:extLst xmlns:a="http://schemas.openxmlformats.org/drawingml/2006/main">
              <a:ext uri="{FF2B5EF4-FFF2-40B4-BE49-F238E27FC236}">
                <a16:creationId xmlns:a16="http://schemas.microsoft.com/office/drawing/2014/main" id="{9B14E0EC-AEA7-4805-91ED-450FCA98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[Role]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44AF3-F8C8-40E4-B0A2-75F46530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381250"/>
            <a:ext cx="220980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9" name="[Image · 4:5]">
            <a:extLst xmlns:a="http://schemas.openxmlformats.org/drawingml/2006/main">
              <a:ext uri="{FF2B5EF4-FFF2-40B4-BE49-F238E27FC236}">
                <a16:creationId xmlns:a16="http://schemas.microsoft.com/office/drawing/2014/main" id="{B735D6CC-AF38-4454-90CF-83D53C62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571875"/>
            <a:ext cx="1828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4:5]</a:t>
            </a:r>
          </a:p>
        </p:txBody>
      </p:sp>
      <p:sp>
        <p:nvSpPr>
          <p:cNvPr id="10" name="[Person name]">
            <a:extLst xmlns:a="http://schemas.openxmlformats.org/drawingml/2006/main">
              <a:ext uri="{FF2B5EF4-FFF2-40B4-BE49-F238E27FC236}">
                <a16:creationId xmlns:a16="http://schemas.microsoft.com/office/drawing/2014/main" id="{30A1C70C-CC20-41D7-8DB3-D4ABC874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219700"/>
            <a:ext cx="3286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[Person name]</a:t>
            </a:r>
          </a:p>
        </p:txBody>
      </p:sp>
      <p:sp>
        <p:nvSpPr>
          <p:cNvPr id="11" name="[Role]">
            <a:extLst xmlns:a="http://schemas.openxmlformats.org/drawingml/2006/main">
              <a:ext uri="{FF2B5EF4-FFF2-40B4-BE49-F238E27FC236}">
                <a16:creationId xmlns:a16="http://schemas.microsoft.com/office/drawing/2014/main" id="{BD6582C1-AFC1-4F65-968A-32703D6F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753100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[Role]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DFB63-ABED-43F2-8E4F-F33865D8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81250"/>
            <a:ext cx="220980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3" name="[Image · 4:5]">
            <a:extLst xmlns:a="http://schemas.openxmlformats.org/drawingml/2006/main">
              <a:ext uri="{FF2B5EF4-FFF2-40B4-BE49-F238E27FC236}">
                <a16:creationId xmlns:a16="http://schemas.microsoft.com/office/drawing/2014/main" id="{9F88AA7F-6DDB-4F1D-989B-C536F68E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71875"/>
            <a:ext cx="1828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4:5]</a:t>
            </a:r>
          </a:p>
        </p:txBody>
      </p:sp>
      <p:sp>
        <p:nvSpPr>
          <p:cNvPr id="14" name="[Person name]">
            <a:extLst xmlns:a="http://schemas.openxmlformats.org/drawingml/2006/main">
              <a:ext uri="{FF2B5EF4-FFF2-40B4-BE49-F238E27FC236}">
                <a16:creationId xmlns:a16="http://schemas.microsoft.com/office/drawing/2014/main" id="{7C7B51A0-1B63-44AB-A239-70B49F14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219700"/>
            <a:ext cx="3286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[Person name]</a:t>
            </a:r>
          </a:p>
        </p:txBody>
      </p:sp>
      <p:sp>
        <p:nvSpPr>
          <p:cNvPr id="15" name="[Role]">
            <a:extLst xmlns:a="http://schemas.openxmlformats.org/drawingml/2006/main">
              <a:ext uri="{FF2B5EF4-FFF2-40B4-BE49-F238E27FC236}">
                <a16:creationId xmlns:a16="http://schemas.microsoft.com/office/drawing/2014/main" id="{1123DB61-9E1B-484A-91CC-E1AC0BCE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753100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[Role]</a:t>
            </a:r>
          </a:p>
        </p:txBody>
      </p:sp>
    </p:spTree>
    <p:extLst>
      <p:ext uri="{BB962C8B-B14F-4D97-AF65-F5344CB8AC3E}">
        <p14:creationId xmlns:p14="http://schemas.microsoft.com/office/powerpoint/2010/main" val="169569077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e701669b2a42d7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39 / 6am-contact">
            <a:extLst xmlns:a="http://schemas.openxmlformats.org/drawingml/2006/main">
              <a:ext uri="{FF2B5EF4-FFF2-40B4-BE49-F238E27FC236}">
                <a16:creationId xmlns:a16="http://schemas.microsoft.com/office/drawing/2014/main" id="{8FC9E3AE-BE12-4A81-9265-780EE06B5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39 / 6am-contact</a:t>
            </a:r>
          </a:p>
        </p:txBody>
      </p:sp>
      <p:sp>
        <p:nvSpPr>
          <p:cNvPr id="3" name="[CONTACT&#10;SUBJECT]">
            <a:extLst xmlns:a="http://schemas.openxmlformats.org/drawingml/2006/main">
              <a:ext uri="{FF2B5EF4-FFF2-40B4-BE49-F238E27FC236}">
                <a16:creationId xmlns:a16="http://schemas.microsoft.com/office/drawing/2014/main" id="{929A0C29-0387-4C05-B88C-91B6BB0E6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6000750" cy="2200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4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[CONTACT</a:t>
            </a:r>
          </a:p>
          <a:p xmlns:a="http://schemas.openxmlformats.org/drawingml/2006/main">
            <a:pPr>
              <a:defRPr sz="64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45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SUBJECT]</a:t>
            </a:r>
          </a:p>
        </p:txBody>
      </p:sp>
      <p:sp>
        <p:nvSpPr>
          <p:cNvPr id="4" name="[Person name]&#10;[Role]">
            <a:extLst xmlns:a="http://schemas.openxmlformats.org/drawingml/2006/main">
              <a:ext uri="{FF2B5EF4-FFF2-40B4-BE49-F238E27FC236}">
                <a16:creationId xmlns:a16="http://schemas.microsoft.com/office/drawing/2014/main" id="{89470761-CFB8-48AA-B062-6ACEF014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86050"/>
            <a:ext cx="3714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[Person name]</a:t>
            </a:r>
          </a:p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[Role]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1FF4FB-5A74-417D-994E-34A64343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381500"/>
            <a:ext cx="3619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6" name="[email@company.com]">
            <a:extLst xmlns:a="http://schemas.openxmlformats.org/drawingml/2006/main">
              <a:ext uri="{FF2B5EF4-FFF2-40B4-BE49-F238E27FC236}">
                <a16:creationId xmlns:a16="http://schemas.microsoft.com/office/drawing/2014/main" id="{9125DE20-A674-4375-BA1C-7B6B7D30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00600"/>
            <a:ext cx="3762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[email@company.com]</a:t>
            </a:r>
          </a:p>
        </p:txBody>
      </p:sp>
    </p:spTree>
    <p:extLst>
      <p:ext uri="{BB962C8B-B14F-4D97-AF65-F5344CB8AC3E}">
        <p14:creationId xmlns:p14="http://schemas.microsoft.com/office/powerpoint/2010/main" val="1946479848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A0C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8b7692cd5448cf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0 / 6am-closing">
            <a:extLst xmlns:a="http://schemas.openxmlformats.org/drawingml/2006/main">
              <a:ext uri="{FF2B5EF4-FFF2-40B4-BE49-F238E27FC236}">
                <a16:creationId xmlns:a16="http://schemas.microsoft.com/office/drawing/2014/main" id="{E63CBF4D-B665-4B9C-BA69-87EF1EAE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F4F0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F4F4F0"/>
                </a:solidFill>
                <a:latin typeface="Onest"/>
                <a:ea typeface="Onest"/>
                <a:cs typeface="Onest"/>
              </a:rPr>
              <a:t>40 / 6am-closing</a:t>
            </a:r>
          </a:p>
        </p:txBody>
      </p:sp>
      <p:sp>
        <p:nvSpPr>
          <p:cNvPr id="3" name="[CLOSING&#10;STATEMENT]">
            <a:extLst xmlns:a="http://schemas.openxmlformats.org/drawingml/2006/main">
              <a:ext uri="{FF2B5EF4-FFF2-40B4-BE49-F238E27FC236}">
                <a16:creationId xmlns:a16="http://schemas.microsoft.com/office/drawing/2014/main" id="{DF795ED1-0E1F-4B99-A561-9F9310A7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defRPr>
            </a:pPr>
            <a:r>
              <a:rPr sz="69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rPr>
              <a:t>[CLOSING</a:t>
            </a:r>
          </a:p>
          <a:p xmlns:a="http://schemas.openxmlformats.org/drawingml/2006/main">
            <a:pPr>
              <a:defRPr sz="69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defRPr>
            </a:pPr>
            <a:r>
              <a:rPr sz="6900" b="1">
                <a:solidFill>
                  <a:srgbClr val="F4F4F0"/>
                </a:solidFill>
                <a:latin typeface="Big Shoulders"/>
                <a:ea typeface="Big Shoulders"/>
                <a:cs typeface="Big Shoulders"/>
              </a:rPr>
              <a:t>STATEMENT]</a:t>
            </a:r>
          </a:p>
        </p:txBody>
      </p:sp>
      <p:sp>
        <p:nvSpPr>
          <p:cNvPr id="4" name="[Supporting line]">
            <a:extLst xmlns:a="http://schemas.openxmlformats.org/drawingml/2006/main">
              <a:ext uri="{FF2B5EF4-FFF2-40B4-BE49-F238E27FC236}">
                <a16:creationId xmlns:a16="http://schemas.microsoft.com/office/drawing/2014/main" id="{7FDDD4B9-1B87-4755-8923-24883EA96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00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F4F4F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F4F4F0"/>
                </a:solidFill>
                <a:latin typeface="Onest"/>
                <a:ea typeface="Onest"/>
                <a:cs typeface="Onest"/>
              </a:rPr>
              <a:t>[Supporting line]</a:t>
            </a:r>
          </a:p>
        </p:txBody>
      </p:sp>
    </p:spTree>
    <p:extLst>
      <p:ext uri="{BB962C8B-B14F-4D97-AF65-F5344CB8AC3E}">
        <p14:creationId xmlns:p14="http://schemas.microsoft.com/office/powerpoint/2010/main" val="77246143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95d60b7b2e43b7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1 / 6am-elements-type">
            <a:extLst xmlns:a="http://schemas.openxmlformats.org/drawingml/2006/main">
              <a:ext uri="{FF2B5EF4-FFF2-40B4-BE49-F238E27FC236}">
                <a16:creationId xmlns:a16="http://schemas.microsoft.com/office/drawing/2014/main" id="{7018D632-A94D-4E8A-952E-30379090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41 / 6am-elements-type</a:t>
            </a:r>
          </a:p>
        </p:txBody>
      </p:sp>
      <p:sp>
        <p:nvSpPr>
          <p:cNvPr id="3" name="DISPLAY">
            <a:extLst xmlns:a="http://schemas.openxmlformats.org/drawingml/2006/main">
              <a:ext uri="{FF2B5EF4-FFF2-40B4-BE49-F238E27FC236}">
                <a16:creationId xmlns:a16="http://schemas.microsoft.com/office/drawing/2014/main" id="{DD6BD8E3-37BF-49EB-B911-D89F19481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952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7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6375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DISPLAY</a:t>
            </a:r>
          </a:p>
        </p:txBody>
      </p:sp>
      <p:sp>
        <p:nvSpPr>
          <p:cNvPr id="4" name="SLIDE TITLE">
            <a:extLst xmlns:a="http://schemas.openxmlformats.org/drawingml/2006/main">
              <a:ext uri="{FF2B5EF4-FFF2-40B4-BE49-F238E27FC236}">
                <a16:creationId xmlns:a16="http://schemas.microsoft.com/office/drawing/2014/main" id="{6C16F472-2642-4314-8B4A-B19A2B84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952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SLIDE TITLE</a:t>
            </a:r>
          </a:p>
        </p:txBody>
      </p:sp>
      <p:sp>
        <p:nvSpPr>
          <p:cNvPr id="5" name="Subheading">
            <a:extLst xmlns:a="http://schemas.openxmlformats.org/drawingml/2006/main">
              <a:ext uri="{FF2B5EF4-FFF2-40B4-BE49-F238E27FC236}">
                <a16:creationId xmlns:a16="http://schemas.microsoft.com/office/drawing/2014/main" id="{D6C2C81D-C990-43F8-9FF0-CD898B6F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952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Subheading</a:t>
            </a:r>
          </a:p>
        </p:txBody>
      </p:sp>
      <p:sp>
        <p:nvSpPr>
          <p:cNvPr id="6" name="Body text">
            <a:extLst xmlns:a="http://schemas.openxmlformats.org/drawingml/2006/main">
              <a:ext uri="{FF2B5EF4-FFF2-40B4-BE49-F238E27FC236}">
                <a16:creationId xmlns:a16="http://schemas.microsoft.com/office/drawing/2014/main" id="{EAC338B1-671E-4F48-9CBC-6292C73A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952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Body text</a:t>
            </a:r>
          </a:p>
        </p:txBody>
      </p:sp>
      <p:sp>
        <p:nvSpPr>
          <p:cNvPr id="7" name="Caption / source">
            <a:extLst xmlns:a="http://schemas.openxmlformats.org/drawingml/2006/main">
              <a:ext uri="{FF2B5EF4-FFF2-40B4-BE49-F238E27FC236}">
                <a16:creationId xmlns:a16="http://schemas.microsoft.com/office/drawing/2014/main" id="{DB462474-2B14-4E12-9AC1-72958E50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952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Caption / source</a:t>
            </a:r>
          </a:p>
        </p:txBody>
      </p:sp>
      <p:sp>
        <p:nvSpPr>
          <p:cNvPr id="8" name="Metadata">
            <a:extLst xmlns:a="http://schemas.openxmlformats.org/drawingml/2006/main">
              <a:ext uri="{FF2B5EF4-FFF2-40B4-BE49-F238E27FC236}">
                <a16:creationId xmlns:a16="http://schemas.microsoft.com/office/drawing/2014/main" id="{57E0D9C6-E1D8-4496-BD08-E9E95213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9775"/>
            <a:ext cx="952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97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Metadata</a:t>
            </a:r>
          </a:p>
        </p:txBody>
      </p:sp>
    </p:spTree>
    <p:extLst>
      <p:ext uri="{BB962C8B-B14F-4D97-AF65-F5344CB8AC3E}">
        <p14:creationId xmlns:p14="http://schemas.microsoft.com/office/powerpoint/2010/main" val="18141251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700bf0446848e9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2 / 6am-elements-labels">
            <a:extLst xmlns:a="http://schemas.openxmlformats.org/drawingml/2006/main">
              <a:ext uri="{FF2B5EF4-FFF2-40B4-BE49-F238E27FC236}">
                <a16:creationId xmlns:a16="http://schemas.microsoft.com/office/drawing/2014/main" id="{1AACBAC0-E772-4ABF-8CB4-0220D528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42 / 6am-elements-labels</a:t>
            </a:r>
          </a:p>
        </p:txBody>
      </p:sp>
      <p:sp>
        <p:nvSpPr>
          <p:cNvPr id="3" name="LABELS &amp; METADATA">
            <a:extLst xmlns:a="http://schemas.openxmlformats.org/drawingml/2006/main">
              <a:ext uri="{FF2B5EF4-FFF2-40B4-BE49-F238E27FC236}">
                <a16:creationId xmlns:a16="http://schemas.microsoft.com/office/drawing/2014/main" id="{D393C08F-15B8-45D0-A425-47A2C564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4775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9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LABELS &amp; METADATA</a:t>
            </a:r>
          </a:p>
        </p:txBody>
      </p:sp>
      <p:sp>
        <p:nvSpPr>
          <p:cNvPr id="4" name="[SECTION LABEL]">
            <a:extLst xmlns:a="http://schemas.openxmlformats.org/drawingml/2006/main">
              <a:ext uri="{FF2B5EF4-FFF2-40B4-BE49-F238E27FC236}">
                <a16:creationId xmlns:a16="http://schemas.microsoft.com/office/drawing/2014/main" id="{1221063A-8996-4A62-BF81-6DF8786D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[SECTION LABEL]</a:t>
            </a:r>
          </a:p>
        </p:txBody>
      </p:sp>
      <p:sp>
        <p:nvSpPr>
          <p:cNvPr id="5" name="[01 / SECTION]">
            <a:extLst xmlns:a="http://schemas.openxmlformats.org/drawingml/2006/main">
              <a:ext uri="{FF2B5EF4-FFF2-40B4-BE49-F238E27FC236}">
                <a16:creationId xmlns:a16="http://schemas.microsoft.com/office/drawing/2014/main" id="{95DE8F18-E411-415D-A9F7-CAE4BFB00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575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[01 / SECTION]</a:t>
            </a:r>
          </a:p>
        </p:txBody>
      </p:sp>
      <p:sp>
        <p:nvSpPr>
          <p:cNvPr id="6" name="[Presenter / date]">
            <a:extLst xmlns:a="http://schemas.openxmlformats.org/drawingml/2006/main">
              <a:ext uri="{FF2B5EF4-FFF2-40B4-BE49-F238E27FC236}">
                <a16:creationId xmlns:a16="http://schemas.microsoft.com/office/drawing/2014/main" id="{3E94C9CF-1E94-4402-B40F-4E5CAA2FB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[Presenter / date]</a:t>
            </a:r>
          </a:p>
        </p:txBody>
      </p:sp>
      <p:sp>
        <p:nvSpPr>
          <p:cNvPr id="7" name="[Source title / date]">
            <a:extLst xmlns:a="http://schemas.openxmlformats.org/drawingml/2006/main">
              <a:ext uri="{FF2B5EF4-FFF2-40B4-BE49-F238E27FC236}">
                <a16:creationId xmlns:a16="http://schemas.microsoft.com/office/drawing/2014/main" id="{E7C9A1B6-A777-4D18-974A-7AEEF196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05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[Source title / date]</a:t>
            </a:r>
          </a:p>
        </p:txBody>
      </p:sp>
      <p:sp>
        <p:nvSpPr>
          <p:cNvPr id="8" name="[Image caption]">
            <a:extLst xmlns:a="http://schemas.openxmlformats.org/drawingml/2006/main">
              <a:ext uri="{FF2B5EF4-FFF2-40B4-BE49-F238E27FC236}">
                <a16:creationId xmlns:a16="http://schemas.microsoft.com/office/drawing/2014/main" id="{77E41E96-AD7B-4E8C-91AA-23505833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caption]</a:t>
            </a:r>
          </a:p>
        </p:txBody>
      </p:sp>
      <p:sp>
        <p:nvSpPr>
          <p:cNvPr id="9" name="[Layout ID / folio]">
            <a:extLst xmlns:a="http://schemas.openxmlformats.org/drawingml/2006/main">
              <a:ext uri="{FF2B5EF4-FFF2-40B4-BE49-F238E27FC236}">
                <a16:creationId xmlns:a16="http://schemas.microsoft.com/office/drawing/2014/main" id="{F1B1A0E0-05A3-4197-8F15-B5DEB06C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9530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[Layout ID / folio]</a:t>
            </a:r>
          </a:p>
        </p:txBody>
      </p:sp>
    </p:spTree>
    <p:extLst>
      <p:ext uri="{BB962C8B-B14F-4D97-AF65-F5344CB8AC3E}">
        <p14:creationId xmlns:p14="http://schemas.microsoft.com/office/powerpoint/2010/main" val="129524449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588e7a9c204e18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3 / 6am-elements-metrics">
            <a:extLst xmlns:a="http://schemas.openxmlformats.org/drawingml/2006/main">
              <a:ext uri="{FF2B5EF4-FFF2-40B4-BE49-F238E27FC236}">
                <a16:creationId xmlns:a16="http://schemas.microsoft.com/office/drawing/2014/main" id="{FA775051-80A0-47E0-8225-34A032E7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43 / 6am-elements-metrics</a:t>
            </a:r>
          </a:p>
        </p:txBody>
      </p:sp>
      <p:sp>
        <p:nvSpPr>
          <p:cNvPr id="3" name="METRIC BLOCKS">
            <a:extLst xmlns:a="http://schemas.openxmlformats.org/drawingml/2006/main">
              <a:ext uri="{FF2B5EF4-FFF2-40B4-BE49-F238E27FC236}">
                <a16:creationId xmlns:a16="http://schemas.microsoft.com/office/drawing/2014/main" id="{1A03169C-7273-4C26-83EE-E321EAF8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METRIC BLOCKS</a:t>
            </a:r>
          </a:p>
        </p:txBody>
      </p:sp>
      <p:sp>
        <p:nvSpPr>
          <p:cNvPr id="4" name="[00]">
            <a:extLst xmlns:a="http://schemas.openxmlformats.org/drawingml/2006/main">
              <a:ext uri="{FF2B5EF4-FFF2-40B4-BE49-F238E27FC236}">
                <a16:creationId xmlns:a16="http://schemas.microsoft.com/office/drawing/2014/main" id="{8BE5DFD0-F9E3-42EB-9AB8-BE88D7DF5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32861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8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[00]</a:t>
            </a:r>
          </a:p>
        </p:txBody>
      </p:sp>
      <p:sp>
        <p:nvSpPr>
          <p:cNvPr id="5" name="[Metric label]">
            <a:extLst xmlns:a="http://schemas.openxmlformats.org/drawingml/2006/main">
              <a:ext uri="{FF2B5EF4-FFF2-40B4-BE49-F238E27FC236}">
                <a16:creationId xmlns:a16="http://schemas.microsoft.com/office/drawing/2014/main" id="{88A64AAF-02E7-400E-A57F-320AE52C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[Metric label]</a:t>
            </a:r>
          </a:p>
        </p:txBody>
      </p:sp>
      <p:sp>
        <p:nvSpPr>
          <p:cNvPr id="6" name="[Unit] · [Period]">
            <a:extLst xmlns:a="http://schemas.openxmlformats.org/drawingml/2006/main">
              <a:ext uri="{FF2B5EF4-FFF2-40B4-BE49-F238E27FC236}">
                <a16:creationId xmlns:a16="http://schemas.microsoft.com/office/drawing/2014/main" id="{D71E5D91-8A17-47DF-89B2-CB12B486D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[Unit] · [Period]</a:t>
            </a:r>
          </a:p>
        </p:txBody>
      </p:sp>
      <p:sp>
        <p:nvSpPr>
          <p:cNvPr id="7" name="[Source / qualification]">
            <a:extLst xmlns:a="http://schemas.openxmlformats.org/drawingml/2006/main">
              <a:ext uri="{FF2B5EF4-FFF2-40B4-BE49-F238E27FC236}">
                <a16:creationId xmlns:a16="http://schemas.microsoft.com/office/drawing/2014/main" id="{60B492E2-78D7-4B2B-82B5-3C364EBA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38775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[Source / qualification]</a:t>
            </a:r>
          </a:p>
        </p:txBody>
      </p:sp>
      <p:sp>
        <p:nvSpPr>
          <p:cNvPr id="8" name="[00]">
            <a:extLst xmlns:a="http://schemas.openxmlformats.org/drawingml/2006/main">
              <a:ext uri="{FF2B5EF4-FFF2-40B4-BE49-F238E27FC236}">
                <a16:creationId xmlns:a16="http://schemas.microsoft.com/office/drawing/2014/main" id="{D5313DDF-9311-4BC5-90D6-0BD32812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67000"/>
            <a:ext cx="32861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8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[00]</a:t>
            </a:r>
          </a:p>
        </p:txBody>
      </p:sp>
      <p:sp>
        <p:nvSpPr>
          <p:cNvPr id="9" name="[Metric label]">
            <a:extLst xmlns:a="http://schemas.openxmlformats.org/drawingml/2006/main">
              <a:ext uri="{FF2B5EF4-FFF2-40B4-BE49-F238E27FC236}">
                <a16:creationId xmlns:a16="http://schemas.microsoft.com/office/drawing/2014/main" id="{B9374538-4BA7-42E4-B5B0-1F579A5C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1529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[Metric label]</a:t>
            </a:r>
          </a:p>
        </p:txBody>
      </p:sp>
      <p:sp>
        <p:nvSpPr>
          <p:cNvPr id="10" name="[Unit] · [Period]">
            <a:extLst xmlns:a="http://schemas.openxmlformats.org/drawingml/2006/main">
              <a:ext uri="{FF2B5EF4-FFF2-40B4-BE49-F238E27FC236}">
                <a16:creationId xmlns:a16="http://schemas.microsoft.com/office/drawing/2014/main" id="{CAB96A84-3790-4BA1-9370-5102F7F6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876800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[Unit] · [Period]</a:t>
            </a:r>
          </a:p>
        </p:txBody>
      </p:sp>
      <p:sp>
        <p:nvSpPr>
          <p:cNvPr id="11" name="[Source / qualification]">
            <a:extLst xmlns:a="http://schemas.openxmlformats.org/drawingml/2006/main">
              <a:ext uri="{FF2B5EF4-FFF2-40B4-BE49-F238E27FC236}">
                <a16:creationId xmlns:a16="http://schemas.microsoft.com/office/drawing/2014/main" id="{B5179D23-9052-4FBD-A53A-7879141C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438775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[Source / qualification]</a:t>
            </a:r>
          </a:p>
        </p:txBody>
      </p:sp>
      <p:sp>
        <p:nvSpPr>
          <p:cNvPr id="12" name="[00]">
            <a:extLst xmlns:a="http://schemas.openxmlformats.org/drawingml/2006/main">
              <a:ext uri="{FF2B5EF4-FFF2-40B4-BE49-F238E27FC236}">
                <a16:creationId xmlns:a16="http://schemas.microsoft.com/office/drawing/2014/main" id="{A8A9A057-7CEC-453A-A395-9964E3F5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667000"/>
            <a:ext cx="32861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8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[00]</a:t>
            </a:r>
          </a:p>
        </p:txBody>
      </p:sp>
      <p:sp>
        <p:nvSpPr>
          <p:cNvPr id="13" name="[Metric label]">
            <a:extLst xmlns:a="http://schemas.openxmlformats.org/drawingml/2006/main">
              <a:ext uri="{FF2B5EF4-FFF2-40B4-BE49-F238E27FC236}">
                <a16:creationId xmlns:a16="http://schemas.microsoft.com/office/drawing/2014/main" id="{17D3E8BF-B662-4090-8314-44AC929B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529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[Metric label]</a:t>
            </a:r>
          </a:p>
        </p:txBody>
      </p:sp>
      <p:sp>
        <p:nvSpPr>
          <p:cNvPr id="14" name="[Unit] · [Period]">
            <a:extLst xmlns:a="http://schemas.openxmlformats.org/drawingml/2006/main">
              <a:ext uri="{FF2B5EF4-FFF2-40B4-BE49-F238E27FC236}">
                <a16:creationId xmlns:a16="http://schemas.microsoft.com/office/drawing/2014/main" id="{38744F61-86D6-4789-B979-EC31E3F7D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876800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[Unit] · [Period]</a:t>
            </a:r>
          </a:p>
        </p:txBody>
      </p:sp>
      <p:sp>
        <p:nvSpPr>
          <p:cNvPr id="15" name="[Source / qualification]">
            <a:extLst xmlns:a="http://schemas.openxmlformats.org/drawingml/2006/main">
              <a:ext uri="{FF2B5EF4-FFF2-40B4-BE49-F238E27FC236}">
                <a16:creationId xmlns:a16="http://schemas.microsoft.com/office/drawing/2014/main" id="{4FE932AA-BEA1-48E1-BEA9-7D1E3EB3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438775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[Source / qualification]</a:t>
            </a:r>
          </a:p>
        </p:txBody>
      </p:sp>
    </p:spTree>
    <p:extLst>
      <p:ext uri="{BB962C8B-B14F-4D97-AF65-F5344CB8AC3E}">
        <p14:creationId xmlns:p14="http://schemas.microsoft.com/office/powerpoint/2010/main" val="2011589983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d5b24804fa42a8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4 / 6am-elements-steps">
            <a:extLst xmlns:a="http://schemas.openxmlformats.org/drawingml/2006/main">
              <a:ext uri="{FF2B5EF4-FFF2-40B4-BE49-F238E27FC236}">
                <a16:creationId xmlns:a16="http://schemas.microsoft.com/office/drawing/2014/main" id="{029A29AB-2679-48E0-A53B-05064155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44 / 6am-elements-steps</a:t>
            </a:r>
          </a:p>
        </p:txBody>
      </p:sp>
      <p:sp>
        <p:nvSpPr>
          <p:cNvPr id="3" name="STEP MODULES">
            <a:extLst xmlns:a="http://schemas.openxmlformats.org/drawingml/2006/main">
              <a:ext uri="{FF2B5EF4-FFF2-40B4-BE49-F238E27FC236}">
                <a16:creationId xmlns:a16="http://schemas.microsoft.com/office/drawing/2014/main" id="{B6BC56E8-6989-4BF9-B6D5-9853DF79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STEP MODULES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2566EFD9-E072-4D40-A0BC-1786B7B0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85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01</a:t>
            </a:r>
          </a:p>
        </p:txBody>
      </p:sp>
      <p:sp>
        <p:nvSpPr>
          <p:cNvPr id="5" name="[STEP LABEL]">
            <a:extLst xmlns:a="http://schemas.openxmlformats.org/drawingml/2006/main">
              <a:ext uri="{FF2B5EF4-FFF2-40B4-BE49-F238E27FC236}">
                <a16:creationId xmlns:a16="http://schemas.microsoft.com/office/drawing/2014/main" id="{5A4915A3-DA1A-4B9A-96D3-B5E98F83E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328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[STEP LABEL]</a:t>
            </a:r>
          </a:p>
        </p:txBody>
      </p:sp>
      <p:sp>
        <p:nvSpPr>
          <p:cNvPr id="6" name="[Short explanation]">
            <a:extLst xmlns:a="http://schemas.openxmlformats.org/drawingml/2006/main">
              <a:ext uri="{FF2B5EF4-FFF2-40B4-BE49-F238E27FC236}">
                <a16:creationId xmlns:a16="http://schemas.microsoft.com/office/drawing/2014/main" id="{1C415217-0CDB-41BC-A354-9D99950F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3286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explanation]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17B06-8909-41C7-A927-E1E74DC1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3238500"/>
            <a:ext cx="1762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A14589CF-6863-48C6-B31D-E165D711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809875"/>
            <a:ext cx="85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02</a:t>
            </a:r>
          </a:p>
        </p:txBody>
      </p:sp>
      <p:sp>
        <p:nvSpPr>
          <p:cNvPr id="9" name="[STEP LABEL]">
            <a:extLst xmlns:a="http://schemas.openxmlformats.org/drawingml/2006/main">
              <a:ext uri="{FF2B5EF4-FFF2-40B4-BE49-F238E27FC236}">
                <a16:creationId xmlns:a16="http://schemas.microsoft.com/office/drawing/2014/main" id="{AC6C4956-8FD6-4216-B5E3-A2F2F248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81450"/>
            <a:ext cx="328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[STEP LABEL]</a:t>
            </a:r>
          </a:p>
        </p:txBody>
      </p:sp>
      <p:sp>
        <p:nvSpPr>
          <p:cNvPr id="10" name="[Short explanation]">
            <a:extLst xmlns:a="http://schemas.openxmlformats.org/drawingml/2006/main">
              <a:ext uri="{FF2B5EF4-FFF2-40B4-BE49-F238E27FC236}">
                <a16:creationId xmlns:a16="http://schemas.microsoft.com/office/drawing/2014/main" id="{E760CA63-9A23-489D-8AD7-E4ECBE3D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762500"/>
            <a:ext cx="3286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explanation]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F25A18-16A0-4BB3-97D9-DF02889C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238500"/>
            <a:ext cx="1762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7063AF39-C073-4551-B4B1-B7FD4776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09875"/>
            <a:ext cx="85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51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03</a:t>
            </a:r>
          </a:p>
        </p:txBody>
      </p:sp>
      <p:sp>
        <p:nvSpPr>
          <p:cNvPr id="13" name="[STEP LABEL]">
            <a:extLst xmlns:a="http://schemas.openxmlformats.org/drawingml/2006/main">
              <a:ext uri="{FF2B5EF4-FFF2-40B4-BE49-F238E27FC236}">
                <a16:creationId xmlns:a16="http://schemas.microsoft.com/office/drawing/2014/main" id="{6B58A7E5-B2E8-41CD-9AA6-AB8A4801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981450"/>
            <a:ext cx="328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30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[STEP LABEL]</a:t>
            </a:r>
          </a:p>
        </p:txBody>
      </p:sp>
      <p:sp>
        <p:nvSpPr>
          <p:cNvPr id="14" name="[Short explanation]">
            <a:extLst xmlns:a="http://schemas.openxmlformats.org/drawingml/2006/main">
              <a:ext uri="{FF2B5EF4-FFF2-40B4-BE49-F238E27FC236}">
                <a16:creationId xmlns:a16="http://schemas.microsoft.com/office/drawing/2014/main" id="{37823B56-7EC3-4C76-98D8-9CEB5378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762500"/>
            <a:ext cx="3286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[Short explanation]</a:t>
            </a:r>
          </a:p>
        </p:txBody>
      </p:sp>
    </p:spTree>
    <p:extLst>
      <p:ext uri="{BB962C8B-B14F-4D97-AF65-F5344CB8AC3E}">
        <p14:creationId xmlns:p14="http://schemas.microsoft.com/office/powerpoint/2010/main" val="150739347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33fc3d08cf4caa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5 / 6am-elements-frames">
            <a:extLst xmlns:a="http://schemas.openxmlformats.org/drawingml/2006/main">
              <a:ext uri="{FF2B5EF4-FFF2-40B4-BE49-F238E27FC236}">
                <a16:creationId xmlns:a16="http://schemas.microsoft.com/office/drawing/2014/main" id="{A90DDC4C-296F-428D-BA32-5655A701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45 / 6am-elements-frames</a:t>
            </a:r>
          </a:p>
        </p:txBody>
      </p:sp>
      <p:sp>
        <p:nvSpPr>
          <p:cNvPr id="3" name="IMAGE FRAMES">
            <a:extLst xmlns:a="http://schemas.openxmlformats.org/drawingml/2006/main">
              <a:ext uri="{FF2B5EF4-FFF2-40B4-BE49-F238E27FC236}">
                <a16:creationId xmlns:a16="http://schemas.microsoft.com/office/drawing/2014/main" id="{56E7AAAB-39B0-4CB8-9156-7555ACCE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IMAGE FRAMES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07F01-BE20-4E92-A0A2-4197E167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2524125" cy="2524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5" name="[Image · 1:1]">
            <a:extLst xmlns:a="http://schemas.openxmlformats.org/drawingml/2006/main">
              <a:ext uri="{FF2B5EF4-FFF2-40B4-BE49-F238E27FC236}">
                <a16:creationId xmlns:a16="http://schemas.microsoft.com/office/drawing/2014/main" id="{19CE050E-B307-4C41-B759-1C4C5789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9063"/>
            <a:ext cx="2143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1:1]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D7B61E-2ED8-449C-8899-D9E00EC1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2638425"/>
            <a:ext cx="220980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7" name="[Image · 4:5]">
            <a:extLst xmlns:a="http://schemas.openxmlformats.org/drawingml/2006/main">
              <a:ext uri="{FF2B5EF4-FFF2-40B4-BE49-F238E27FC236}">
                <a16:creationId xmlns:a16="http://schemas.microsoft.com/office/drawing/2014/main" id="{9BF25AAA-33E5-4634-92A0-CED5E24D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3829050"/>
            <a:ext cx="1828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4:5]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68160-10A0-4889-9AE6-8278CBA9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057525"/>
            <a:ext cx="4724400" cy="2657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9" name="[Image · 16:9]">
            <a:extLst xmlns:a="http://schemas.openxmlformats.org/drawingml/2006/main">
              <a:ext uri="{FF2B5EF4-FFF2-40B4-BE49-F238E27FC236}">
                <a16:creationId xmlns:a16="http://schemas.microsoft.com/office/drawing/2014/main" id="{10D8A314-5836-4A19-B6F2-C3ACDC83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195763"/>
            <a:ext cx="4343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57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[Image · 16:9]</a:t>
            </a:r>
          </a:p>
        </p:txBody>
      </p:sp>
    </p:spTree>
    <p:extLst>
      <p:ext uri="{BB962C8B-B14F-4D97-AF65-F5344CB8AC3E}">
        <p14:creationId xmlns:p14="http://schemas.microsoft.com/office/powerpoint/2010/main" val="410899052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532eb116d423c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6 / 6am-elements-sources">
            <a:extLst xmlns:a="http://schemas.openxmlformats.org/drawingml/2006/main">
              <a:ext uri="{FF2B5EF4-FFF2-40B4-BE49-F238E27FC236}">
                <a16:creationId xmlns:a16="http://schemas.microsoft.com/office/drawing/2014/main" id="{7934644A-E39C-4916-84D0-1C1F51D8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46 / 6am-elements-sources</a:t>
            </a:r>
          </a:p>
        </p:txBody>
      </p:sp>
      <p:sp>
        <p:nvSpPr>
          <p:cNvPr id="3" name="SOURCES &amp; NOTES">
            <a:extLst xmlns:a="http://schemas.openxmlformats.org/drawingml/2006/main">
              <a:ext uri="{FF2B5EF4-FFF2-40B4-BE49-F238E27FC236}">
                <a16:creationId xmlns:a16="http://schemas.microsoft.com/office/drawing/2014/main" id="{9E26511F-988A-41D5-9928-47AA30DD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SOURCES &amp; NOTES</a:t>
            </a:r>
          </a:p>
        </p:txBody>
      </p:sp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B0082066-9E17-4E80-BB52-05ECCBF7B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SOURCE</a:t>
            </a:r>
          </a:p>
        </p:txBody>
      </p:sp>
      <p:sp>
        <p:nvSpPr>
          <p:cNvPr id="5" name="[Document title · author · date · page]">
            <a:extLst xmlns:a="http://schemas.openxmlformats.org/drawingml/2006/main">
              <a:ext uri="{FF2B5EF4-FFF2-40B4-BE49-F238E27FC236}">
                <a16:creationId xmlns:a16="http://schemas.microsoft.com/office/drawing/2014/main" id="{03BF6A42-6002-4C0B-B9C6-58BAA792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714625"/>
            <a:ext cx="7286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[Document title · author · date · page]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91511-5D11-4FBC-ACEF-0D7FD0CA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10715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7" name="ASSUMPTION">
            <a:extLst xmlns:a="http://schemas.openxmlformats.org/drawingml/2006/main">
              <a:ext uri="{FF2B5EF4-FFF2-40B4-BE49-F238E27FC236}">
                <a16:creationId xmlns:a16="http://schemas.microsoft.com/office/drawing/2014/main" id="{EA957AD5-5C51-42A8-ADF3-694D4F21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95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ASSUMPTION</a:t>
            </a:r>
          </a:p>
        </p:txBody>
      </p:sp>
      <p:sp>
        <p:nvSpPr>
          <p:cNvPr id="8" name="[Assumption and its effect on the interp">
            <a:extLst xmlns:a="http://schemas.openxmlformats.org/drawingml/2006/main">
              <a:ext uri="{FF2B5EF4-FFF2-40B4-BE49-F238E27FC236}">
                <a16:creationId xmlns:a16="http://schemas.microsoft.com/office/drawing/2014/main" id="{4503AE10-70C0-4DF2-9315-6C2A86C7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19525"/>
            <a:ext cx="7286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[Assumption and its effect on the interpretation]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B63219-BD5D-4E1F-BD5F-8DE2E5E5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10715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0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6634D02D-4814-4062-B28D-3E53EB504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QUALIFICATION</a:t>
            </a:r>
          </a:p>
        </p:txBody>
      </p:sp>
      <p:sp>
        <p:nvSpPr>
          <p:cNvPr id="11" name="[A condition that changes the meaning of">
            <a:extLst xmlns:a="http://schemas.openxmlformats.org/drawingml/2006/main">
              <a:ext uri="{FF2B5EF4-FFF2-40B4-BE49-F238E27FC236}">
                <a16:creationId xmlns:a16="http://schemas.microsoft.com/office/drawing/2014/main" id="{69151214-31C6-410D-BF85-83CB9E0C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924425"/>
            <a:ext cx="7286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1800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condition that changes the meaning of the statement]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E9B4B8-38B5-4F90-9A2E-266306F0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10715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020617330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e70b6c4a34e0a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7 / 6am-elements-rows">
            <a:extLst xmlns:a="http://schemas.openxmlformats.org/drawingml/2006/main">
              <a:ext uri="{FF2B5EF4-FFF2-40B4-BE49-F238E27FC236}">
                <a16:creationId xmlns:a16="http://schemas.microsoft.com/office/drawing/2014/main" id="{B5464002-8BDC-47AC-ABD9-E3C2296C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47 / 6am-elements-rows</a:t>
            </a:r>
          </a:p>
        </p:txBody>
      </p:sp>
      <p:sp>
        <p:nvSpPr>
          <p:cNvPr id="3" name="COMPARISON ROWS">
            <a:extLst xmlns:a="http://schemas.openxmlformats.org/drawingml/2006/main">
              <a:ext uri="{FF2B5EF4-FFF2-40B4-BE49-F238E27FC236}">
                <a16:creationId xmlns:a16="http://schemas.microsoft.com/office/drawing/2014/main" id="{2CF47D59-132F-4C89-A86C-E6E66DA6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COMPARISON ROWS</a:t>
            </a:r>
          </a:p>
        </p:txBody>
      </p:sp>
      <p:sp>
        <p:nvSpPr>
          <p:cNvPr id="4" name="[Criterion]">
            <a:extLst xmlns:a="http://schemas.openxmlformats.org/drawingml/2006/main">
              <a:ext uri="{FF2B5EF4-FFF2-40B4-BE49-F238E27FC236}">
                <a16:creationId xmlns:a16="http://schemas.microsoft.com/office/drawing/2014/main" id="{F7378913-C37F-4848-A34D-BE659F80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238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[Criterion]</a:t>
            </a:r>
          </a:p>
        </p:txBody>
      </p:sp>
      <p:sp>
        <p:nvSpPr>
          <p:cNvPr id="5" name="[Value A]">
            <a:extLst xmlns:a="http://schemas.openxmlformats.org/drawingml/2006/main">
              <a:ext uri="{FF2B5EF4-FFF2-40B4-BE49-F238E27FC236}">
                <a16:creationId xmlns:a16="http://schemas.microsoft.com/office/drawing/2014/main" id="{EE8C3946-3794-4A9A-9719-45177DC4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85750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[Value A]</a:t>
            </a:r>
          </a:p>
        </p:txBody>
      </p:sp>
      <p:sp>
        <p:nvSpPr>
          <p:cNvPr id="6" name="[Value B]">
            <a:extLst xmlns:a="http://schemas.openxmlformats.org/drawingml/2006/main">
              <a:ext uri="{FF2B5EF4-FFF2-40B4-BE49-F238E27FC236}">
                <a16:creationId xmlns:a16="http://schemas.microsoft.com/office/drawing/2014/main" id="{086BEA9C-F98E-4BCE-8A24-04F2B6DE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8575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[Value B]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36EE43-01AB-4F6D-BA5E-96A6327F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8" name="[Criterion]">
            <a:extLst xmlns:a="http://schemas.openxmlformats.org/drawingml/2006/main">
              <a:ext uri="{FF2B5EF4-FFF2-40B4-BE49-F238E27FC236}">
                <a16:creationId xmlns:a16="http://schemas.microsoft.com/office/drawing/2014/main" id="{B3864BD3-E105-40EA-A329-FAA49323C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00475"/>
            <a:ext cx="4238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[Criterion]</a:t>
            </a:r>
          </a:p>
        </p:txBody>
      </p:sp>
      <p:sp>
        <p:nvSpPr>
          <p:cNvPr id="9" name="[Value A]">
            <a:extLst xmlns:a="http://schemas.openxmlformats.org/drawingml/2006/main">
              <a:ext uri="{FF2B5EF4-FFF2-40B4-BE49-F238E27FC236}">
                <a16:creationId xmlns:a16="http://schemas.microsoft.com/office/drawing/2014/main" id="{B94EAFBD-EFE1-445E-B26A-60A48535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800475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[Value A]</a:t>
            </a:r>
          </a:p>
        </p:txBody>
      </p:sp>
      <p:sp>
        <p:nvSpPr>
          <p:cNvPr id="10" name="[Value B]">
            <a:extLst xmlns:a="http://schemas.openxmlformats.org/drawingml/2006/main">
              <a:ext uri="{FF2B5EF4-FFF2-40B4-BE49-F238E27FC236}">
                <a16:creationId xmlns:a16="http://schemas.microsoft.com/office/drawing/2014/main" id="{CBA65280-6E70-4820-BFA9-161AB1E8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80047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[Value B]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F7DAD-E44D-455A-AD30-9B30A2BC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  <p:sp>
        <p:nvSpPr>
          <p:cNvPr id="12" name="[Criterion]">
            <a:extLst xmlns:a="http://schemas.openxmlformats.org/drawingml/2006/main">
              <a:ext uri="{FF2B5EF4-FFF2-40B4-BE49-F238E27FC236}">
                <a16:creationId xmlns:a16="http://schemas.microsoft.com/office/drawing/2014/main" id="{08FC0C0B-30F6-4D3B-AFDF-81188C23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4238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[Criterion]</a:t>
            </a:r>
          </a:p>
        </p:txBody>
      </p:sp>
      <p:sp>
        <p:nvSpPr>
          <p:cNvPr id="13" name="[Value A]">
            <a:extLst xmlns:a="http://schemas.openxmlformats.org/drawingml/2006/main">
              <a:ext uri="{FF2B5EF4-FFF2-40B4-BE49-F238E27FC236}">
                <a16:creationId xmlns:a16="http://schemas.microsoft.com/office/drawing/2014/main" id="{1CA9EC50-C870-454F-BC86-ABA64199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474345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[Value A]</a:t>
            </a:r>
          </a:p>
        </p:txBody>
      </p:sp>
      <p:sp>
        <p:nvSpPr>
          <p:cNvPr id="14" name="[Value B]">
            <a:extLst xmlns:a="http://schemas.openxmlformats.org/drawingml/2006/main">
              <a:ext uri="{FF2B5EF4-FFF2-40B4-BE49-F238E27FC236}">
                <a16:creationId xmlns:a16="http://schemas.microsoft.com/office/drawing/2014/main" id="{C642AF86-D8F7-4E2F-85FB-A4D3C846E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74345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[Value B]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55372D-DCEF-4052-BD00-B4FF7C3D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578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FD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95880721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4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8f825ef2174cb7"/>
          <a:stretch xmlns:a="http://schemas.openxmlformats.org/drawingml/2006/main"/>
        </p:blipFill>
        <p:spPr>
          <a:xfrm xmlns:a="http://schemas.openxmlformats.org/drawingml/2006/main">
            <a:off x="609600" y="433388"/>
            <a:ext cx="904875" cy="180975"/>
          </a:xfrm>
          <a:prstGeom xmlns:a="http://schemas.openxmlformats.org/drawingml/2006/main" prst="rect">
            <a:avLst/>
          </a:prstGeom>
        </p:spPr>
      </p:pic>
      <p:sp>
        <p:nvSpPr>
          <p:cNvPr id="2" name="48 / 6am-elements-callouts">
            <a:extLst xmlns:a="http://schemas.openxmlformats.org/drawingml/2006/main">
              <a:ext uri="{FF2B5EF4-FFF2-40B4-BE49-F238E27FC236}">
                <a16:creationId xmlns:a16="http://schemas.microsoft.com/office/drawing/2014/main" id="{E39C770A-AAFF-49E0-97EC-309E0B68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63722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48 / 6am-elements-callouts</a:t>
            </a:r>
          </a:p>
        </p:txBody>
      </p:sp>
      <p:sp>
        <p:nvSpPr>
          <p:cNvPr id="3" name="ANNOTATIONS">
            <a:extLst xmlns:a="http://schemas.openxmlformats.org/drawingml/2006/main">
              <a:ext uri="{FF2B5EF4-FFF2-40B4-BE49-F238E27FC236}">
                <a16:creationId xmlns:a16="http://schemas.microsoft.com/office/drawing/2014/main" id="{A1F3C46D-E746-4BAB-80FA-2B9E6F3F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42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ANNOTATIONS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EEB62A-8280-4DC6-90C2-45CDBB8B1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476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C00"/>
          </a:solidFill>
          <a:ln xmlns:a="http://schemas.openxmlformats.org/drawingml/2006/main" w="0">
            <a:noFill/>
          </a:ln>
        </p:spPr>
      </p:sp>
      <p:sp>
        <p:nvSpPr>
          <p:cNvPr id="5" name="[A short&#10;side note]">
            <a:extLst xmlns:a="http://schemas.openxmlformats.org/drawingml/2006/main">
              <a:ext uri="{FF2B5EF4-FFF2-40B4-BE49-F238E27FC236}">
                <a16:creationId xmlns:a16="http://schemas.microsoft.com/office/drawing/2014/main" id="{6AA39FCA-FA87-41FA-9A10-BE49B50E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86100"/>
            <a:ext cx="28575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[A short</a:t>
            </a:r>
          </a:p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side note]</a:t>
            </a:r>
          </a:p>
        </p:txBody>
      </p:sp>
      <p:sp>
        <p:nvSpPr>
          <p:cNvPr id="6" name="“[Quoted extract]”">
            <a:extLst xmlns:a="http://schemas.openxmlformats.org/drawingml/2006/main">
              <a:ext uri="{FF2B5EF4-FFF2-40B4-BE49-F238E27FC236}">
                <a16:creationId xmlns:a16="http://schemas.microsoft.com/office/drawing/2014/main" id="{7E7476A7-1CFA-4623-BC4D-CB963FAFB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000375"/>
            <a:ext cx="3143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defRPr>
            </a:pPr>
            <a:r>
              <a:rPr sz="2700" b="1">
                <a:solidFill>
                  <a:srgbClr val="0A0C00"/>
                </a:solidFill>
                <a:latin typeface="Big Shoulders"/>
                <a:ea typeface="Big Shoulders"/>
                <a:cs typeface="Big Shoulders"/>
              </a:rPr>
              <a:t>“[Quoted extract]”</a:t>
            </a:r>
          </a:p>
        </p:txBody>
      </p:sp>
      <p:sp>
        <p:nvSpPr>
          <p:cNvPr id="7" name="[Attribution / source]">
            <a:extLst xmlns:a="http://schemas.openxmlformats.org/drawingml/2006/main">
              <a:ext uri="{FF2B5EF4-FFF2-40B4-BE49-F238E27FC236}">
                <a16:creationId xmlns:a16="http://schemas.microsoft.com/office/drawing/2014/main" id="{27C32DD5-D5D0-4F59-B7B6-23C4A37E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619625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153"/>
                </a:solidFill>
                <a:latin typeface="Onest"/>
                <a:ea typeface="Onest"/>
                <a:cs typeface="Onest"/>
              </a:defRPr>
            </a:pPr>
            <a:r>
              <a:rPr sz="1125" b="0">
                <a:solidFill>
                  <a:srgbClr val="5D6153"/>
                </a:solidFill>
                <a:latin typeface="Onest"/>
                <a:ea typeface="Onest"/>
                <a:cs typeface="Onest"/>
              </a:rPr>
              <a:t>[Attribution / source]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103324-9123-4C88-A578-D179411B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971800"/>
            <a:ext cx="3190875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FF04"/>
          </a:solidFill>
          <a:ln xmlns:a="http://schemas.openxmlformats.org/drawingml/2006/main" w="0">
            <a:noFill/>
          </a:ln>
        </p:spPr>
      </p:sp>
      <p:sp>
        <p:nvSpPr>
          <p:cNvPr id="9" name="[Highlighted phrase]">
            <a:extLst xmlns:a="http://schemas.openxmlformats.org/drawingml/2006/main">
              <a:ext uri="{FF2B5EF4-FFF2-40B4-BE49-F238E27FC236}">
                <a16:creationId xmlns:a16="http://schemas.microsoft.com/office/drawing/2014/main" id="{6D625FEA-3387-4C09-A939-031F3DFB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3143250"/>
            <a:ext cx="2809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25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[Highlighted phrase]</a:t>
            </a:r>
          </a:p>
        </p:txBody>
      </p:sp>
      <p:sp>
        <p:nvSpPr>
          <p:cNvPr id="10" name="[Supporting context]">
            <a:extLst xmlns:a="http://schemas.openxmlformats.org/drawingml/2006/main">
              <a:ext uri="{FF2B5EF4-FFF2-40B4-BE49-F238E27FC236}">
                <a16:creationId xmlns:a16="http://schemas.microsoft.com/office/drawing/2014/main" id="{63514249-8A8E-4405-88E4-DE9C7932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4362450"/>
            <a:ext cx="31718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2" b="0">
                <a:solidFill>
                  <a:srgbClr val="0A0C00"/>
                </a:solidFill>
                <a:latin typeface="Onest"/>
                <a:ea typeface="Onest"/>
                <a:cs typeface="Onest"/>
              </a:defRPr>
            </a:pPr>
            <a:r>
              <a:rPr sz="2002" b="0">
                <a:solidFill>
                  <a:srgbClr val="0A0C00"/>
                </a:solidFill>
                <a:latin typeface="Onest"/>
                <a:ea typeface="Onest"/>
                <a:cs typeface="Onest"/>
              </a:rPr>
              <a:t>[Supporting context]</a:t>
            </a:r>
          </a:p>
        </p:txBody>
      </p:sp>
    </p:spTree>
    <p:extLst>
      <p:ext uri="{BB962C8B-B14F-4D97-AF65-F5344CB8AC3E}">
        <p14:creationId xmlns:p14="http://schemas.microsoft.com/office/powerpoint/2010/main" val="19074819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2026-09-13T02:26:48.2460000Z</dcterms:created>
  <dcterms:modified xsi:type="dcterms:W3CDTF">2026-09-13T02:26:48.2460000Z</dcterms:modified>
</coreProperties>
</file>